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6"/>
  </p:notesMasterIdLst>
  <p:handoutMasterIdLst>
    <p:handoutMasterId r:id="rId27"/>
  </p:handoutMasterIdLst>
  <p:sldIdLst>
    <p:sldId id="261" r:id="rId2"/>
    <p:sldId id="666" r:id="rId3"/>
    <p:sldId id="667" r:id="rId4"/>
    <p:sldId id="668" r:id="rId5"/>
    <p:sldId id="670" r:id="rId6"/>
    <p:sldId id="669" r:id="rId7"/>
    <p:sldId id="700" r:id="rId8"/>
    <p:sldId id="671" r:id="rId9"/>
    <p:sldId id="672" r:id="rId10"/>
    <p:sldId id="673" r:id="rId11"/>
    <p:sldId id="674" r:id="rId12"/>
    <p:sldId id="698" r:id="rId13"/>
    <p:sldId id="697" r:id="rId14"/>
    <p:sldId id="687" r:id="rId15"/>
    <p:sldId id="688" r:id="rId16"/>
    <p:sldId id="689" r:id="rId17"/>
    <p:sldId id="690" r:id="rId18"/>
    <p:sldId id="691" r:id="rId19"/>
    <p:sldId id="699" r:id="rId20"/>
    <p:sldId id="693" r:id="rId21"/>
    <p:sldId id="694" r:id="rId22"/>
    <p:sldId id="695" r:id="rId23"/>
    <p:sldId id="696" r:id="rId24"/>
    <p:sldId id="675" r:id="rId25"/>
  </p:sldIdLst>
  <p:sldSz cx="6858000" cy="5143500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h Binder" initials="" lastIdx="1" clrIdx="0"/>
  <p:cmAuthor id="1" name="Microsoft Office User" initials="MOU" lastIdx="17" clrIdx="1"/>
  <p:cmAuthor id="2" name="Elisabeth Spiegelberger" initials="E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095"/>
    <a:srgbClr val="9ECCDA"/>
    <a:srgbClr val="95E5C8"/>
    <a:srgbClr val="588FCA"/>
    <a:srgbClr val="ACC4D9"/>
    <a:srgbClr val="ACC5DB"/>
    <a:srgbClr val="000000"/>
    <a:srgbClr val="88AAA5"/>
    <a:srgbClr val="89BFCF"/>
    <a:srgbClr val="578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91" autoAdjust="0"/>
    <p:restoredTop sz="96327" autoAdjust="0"/>
  </p:normalViewPr>
  <p:slideViewPr>
    <p:cSldViewPr snapToGrid="0">
      <p:cViewPr varScale="1">
        <p:scale>
          <a:sx n="172" d="100"/>
          <a:sy n="172" d="100"/>
        </p:scale>
        <p:origin x="1416" y="14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0A852-9C6F-684C-867D-36C088B18CDA}" type="doc">
      <dgm:prSet loTypeId="urn:microsoft.com/office/officeart/2008/layout/VerticalCurved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96A3A291-8D00-7C4B-B9BB-66FD67845F90}">
      <dgm:prSet phldrT="[Text]"/>
      <dgm:spPr/>
      <dgm:t>
        <a:bodyPr/>
        <a:lstStyle/>
        <a:p>
          <a:r>
            <a:rPr lang="de-DE"/>
            <a:t>Verhalten</a:t>
          </a:r>
          <a:endParaRPr lang="de-DE" dirty="0"/>
        </a:p>
      </dgm:t>
    </dgm:pt>
    <dgm:pt modelId="{4A190DB2-0604-1E4C-81F5-65F3F5DBDCDC}" type="parTrans" cxnId="{C5A30C26-3456-D84F-BC2C-C1806D6C253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38BDE8E-52BA-0D4F-83AE-2A4ADDC5D84C}" type="sibTrans" cxnId="{C5A30C26-3456-D84F-BC2C-C1806D6C253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84705B2-9CC6-6C43-8534-E90370F9841E}">
      <dgm:prSet phldrT="[Text]"/>
      <dgm:spPr/>
      <dgm:t>
        <a:bodyPr/>
        <a:lstStyle/>
        <a:p>
          <a:r>
            <a:rPr lang="de-DE"/>
            <a:t>Gedanken</a:t>
          </a:r>
          <a:endParaRPr lang="de-DE" dirty="0"/>
        </a:p>
      </dgm:t>
    </dgm:pt>
    <dgm:pt modelId="{E853D6B7-8445-0E4D-A10F-A6D85BB98951}" type="parTrans" cxnId="{7672A5DB-8F35-6049-8219-49BDC28DB73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5BA0F6D-7B24-6A4E-A815-AAD2B56529F4}" type="sibTrans" cxnId="{7672A5DB-8F35-6049-8219-49BDC28DB73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2D0C3EE3-D85A-BE48-B277-A76C5D04EDD6}">
      <dgm:prSet phldrT="[Text]"/>
      <dgm:spPr/>
      <dgm:t>
        <a:bodyPr/>
        <a:lstStyle/>
        <a:p>
          <a:r>
            <a:rPr lang="de-DE"/>
            <a:t>Gefühle</a:t>
          </a:r>
          <a:endParaRPr lang="de-DE" dirty="0"/>
        </a:p>
      </dgm:t>
    </dgm:pt>
    <dgm:pt modelId="{FEBA4AD2-F9A8-CC49-B569-419DAC4F35EA}" type="parTrans" cxnId="{A2080A9F-F52C-2049-8DBE-625A5C3432A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EDBAEC9-5E3A-AB46-8C10-A085BD6BF825}" type="sibTrans" cxnId="{A2080A9F-F52C-2049-8DBE-625A5C3432A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D0741EE-84A3-5947-86C1-A4746EBD8AC5}">
      <dgm:prSet phldrT="[Text]"/>
      <dgm:spPr/>
      <dgm:t>
        <a:bodyPr/>
        <a:lstStyle/>
        <a:p>
          <a:r>
            <a:rPr lang="de-DE"/>
            <a:t>Körper</a:t>
          </a:r>
          <a:endParaRPr lang="de-DE" dirty="0"/>
        </a:p>
      </dgm:t>
    </dgm:pt>
    <dgm:pt modelId="{A90C5AB4-FB92-8E42-BDF7-90F21A0892A4}" type="parTrans" cxnId="{66B7B960-B9C8-DE46-952F-F61AD14A776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F200257-1B56-DB48-A297-2CE894187368}" type="sibTrans" cxnId="{66B7B960-B9C8-DE46-952F-F61AD14A776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1974BEB-20C5-DE4A-8941-67DF95C91835}" type="pres">
      <dgm:prSet presAssocID="{42B0A852-9C6F-684C-867D-36C088B18CDA}" presName="Name0" presStyleCnt="0">
        <dgm:presLayoutVars>
          <dgm:chMax val="7"/>
          <dgm:chPref val="7"/>
          <dgm:dir/>
        </dgm:presLayoutVars>
      </dgm:prSet>
      <dgm:spPr/>
    </dgm:pt>
    <dgm:pt modelId="{88A4BBB5-0FB8-B545-833B-EBD52EFA5FA5}" type="pres">
      <dgm:prSet presAssocID="{42B0A852-9C6F-684C-867D-36C088B18CDA}" presName="Name1" presStyleCnt="0"/>
      <dgm:spPr/>
    </dgm:pt>
    <dgm:pt modelId="{E43B1C4E-E277-4344-AD6A-A3D6BB7A4AB6}" type="pres">
      <dgm:prSet presAssocID="{42B0A852-9C6F-684C-867D-36C088B18CDA}" presName="cycle" presStyleCnt="0"/>
      <dgm:spPr/>
    </dgm:pt>
    <dgm:pt modelId="{4901C7B2-E2FA-254B-A9EE-8B227B2F2E22}" type="pres">
      <dgm:prSet presAssocID="{42B0A852-9C6F-684C-867D-36C088B18CDA}" presName="srcNode" presStyleLbl="node1" presStyleIdx="0" presStyleCnt="4"/>
      <dgm:spPr/>
    </dgm:pt>
    <dgm:pt modelId="{AC2AD71B-D10F-8646-8168-5150BEE89AB7}" type="pres">
      <dgm:prSet presAssocID="{42B0A852-9C6F-684C-867D-36C088B18CDA}" presName="conn" presStyleLbl="parChTrans1D2" presStyleIdx="0" presStyleCnt="1"/>
      <dgm:spPr/>
    </dgm:pt>
    <dgm:pt modelId="{23D31475-3E11-E24A-AF27-015A1671072D}" type="pres">
      <dgm:prSet presAssocID="{42B0A852-9C6F-684C-867D-36C088B18CDA}" presName="extraNode" presStyleLbl="node1" presStyleIdx="0" presStyleCnt="4"/>
      <dgm:spPr/>
    </dgm:pt>
    <dgm:pt modelId="{01B4B991-784E-4E40-BD60-5F9E44A0331F}" type="pres">
      <dgm:prSet presAssocID="{42B0A852-9C6F-684C-867D-36C088B18CDA}" presName="dstNode" presStyleLbl="node1" presStyleIdx="0" presStyleCnt="4"/>
      <dgm:spPr/>
    </dgm:pt>
    <dgm:pt modelId="{1A8AD97A-2FF7-934E-8A69-E49D14112033}" type="pres">
      <dgm:prSet presAssocID="{96A3A291-8D00-7C4B-B9BB-66FD67845F90}" presName="text_1" presStyleLbl="node1" presStyleIdx="0" presStyleCnt="4">
        <dgm:presLayoutVars>
          <dgm:bulletEnabled val="1"/>
        </dgm:presLayoutVars>
      </dgm:prSet>
      <dgm:spPr/>
    </dgm:pt>
    <dgm:pt modelId="{99DFAC4B-B635-0647-89CF-449342801DD6}" type="pres">
      <dgm:prSet presAssocID="{96A3A291-8D00-7C4B-B9BB-66FD67845F90}" presName="accent_1" presStyleCnt="0"/>
      <dgm:spPr/>
    </dgm:pt>
    <dgm:pt modelId="{BDA0994F-C001-F04A-93C6-09EDE98E0AB5}" type="pres">
      <dgm:prSet presAssocID="{96A3A291-8D00-7C4B-B9BB-66FD67845F90}" presName="accentRepeatNode" presStyleLbl="solidFgAcc1" presStyleIdx="0" presStyleCnt="4"/>
      <dgm:spPr/>
    </dgm:pt>
    <dgm:pt modelId="{CEE0B08F-119F-2443-BF40-8F7B0A969483}" type="pres">
      <dgm:prSet presAssocID="{484705B2-9CC6-6C43-8534-E90370F9841E}" presName="text_2" presStyleLbl="node1" presStyleIdx="1" presStyleCnt="4">
        <dgm:presLayoutVars>
          <dgm:bulletEnabled val="1"/>
        </dgm:presLayoutVars>
      </dgm:prSet>
      <dgm:spPr/>
    </dgm:pt>
    <dgm:pt modelId="{B1DDCD0B-2113-6740-9F0B-D3BF19A3CD56}" type="pres">
      <dgm:prSet presAssocID="{484705B2-9CC6-6C43-8534-E90370F9841E}" presName="accent_2" presStyleCnt="0"/>
      <dgm:spPr/>
    </dgm:pt>
    <dgm:pt modelId="{5312B73F-7956-3E46-B5BF-A33E7DA9F57E}" type="pres">
      <dgm:prSet presAssocID="{484705B2-9CC6-6C43-8534-E90370F9841E}" presName="accentRepeatNode" presStyleLbl="solidFgAcc1" presStyleIdx="1" presStyleCnt="4"/>
      <dgm:spPr/>
    </dgm:pt>
    <dgm:pt modelId="{58AB970C-21B9-E44E-80E3-0F70C2D80B22}" type="pres">
      <dgm:prSet presAssocID="{2D0C3EE3-D85A-BE48-B277-A76C5D04EDD6}" presName="text_3" presStyleLbl="node1" presStyleIdx="2" presStyleCnt="4">
        <dgm:presLayoutVars>
          <dgm:bulletEnabled val="1"/>
        </dgm:presLayoutVars>
      </dgm:prSet>
      <dgm:spPr/>
    </dgm:pt>
    <dgm:pt modelId="{C6B04833-2788-0348-B2C0-1E047E0D710B}" type="pres">
      <dgm:prSet presAssocID="{2D0C3EE3-D85A-BE48-B277-A76C5D04EDD6}" presName="accent_3" presStyleCnt="0"/>
      <dgm:spPr/>
    </dgm:pt>
    <dgm:pt modelId="{1D20CB01-F4BE-FA49-942F-CC741390C513}" type="pres">
      <dgm:prSet presAssocID="{2D0C3EE3-D85A-BE48-B277-A76C5D04EDD6}" presName="accentRepeatNode" presStyleLbl="solidFgAcc1" presStyleIdx="2" presStyleCnt="4"/>
      <dgm:spPr/>
    </dgm:pt>
    <dgm:pt modelId="{904CE272-27B1-194C-90EE-D2892EBB7250}" type="pres">
      <dgm:prSet presAssocID="{ED0741EE-84A3-5947-86C1-A4746EBD8AC5}" presName="text_4" presStyleLbl="node1" presStyleIdx="3" presStyleCnt="4" custScaleY="99708">
        <dgm:presLayoutVars>
          <dgm:bulletEnabled val="1"/>
        </dgm:presLayoutVars>
      </dgm:prSet>
      <dgm:spPr/>
    </dgm:pt>
    <dgm:pt modelId="{F961D84A-0551-9944-988A-C68B0D76EFB8}" type="pres">
      <dgm:prSet presAssocID="{ED0741EE-84A3-5947-86C1-A4746EBD8AC5}" presName="accent_4" presStyleCnt="0"/>
      <dgm:spPr/>
    </dgm:pt>
    <dgm:pt modelId="{E8E00CAD-B455-0F49-84D9-144430B5359E}" type="pres">
      <dgm:prSet presAssocID="{ED0741EE-84A3-5947-86C1-A4746EBD8AC5}" presName="accentRepeatNode" presStyleLbl="solidFgAcc1" presStyleIdx="3" presStyleCnt="4"/>
      <dgm:spPr/>
    </dgm:pt>
  </dgm:ptLst>
  <dgm:cxnLst>
    <dgm:cxn modelId="{C5A30C26-3456-D84F-BC2C-C1806D6C253E}" srcId="{42B0A852-9C6F-684C-867D-36C088B18CDA}" destId="{96A3A291-8D00-7C4B-B9BB-66FD67845F90}" srcOrd="0" destOrd="0" parTransId="{4A190DB2-0604-1E4C-81F5-65F3F5DBDCDC}" sibTransId="{D38BDE8E-52BA-0D4F-83AE-2A4ADDC5D84C}"/>
    <dgm:cxn modelId="{59FE993A-C242-2A4F-8C78-7341DD44A615}" type="presOf" srcId="{ED0741EE-84A3-5947-86C1-A4746EBD8AC5}" destId="{904CE272-27B1-194C-90EE-D2892EBB7250}" srcOrd="0" destOrd="0" presId="urn:microsoft.com/office/officeart/2008/layout/VerticalCurvedList"/>
    <dgm:cxn modelId="{66B7B960-B9C8-DE46-952F-F61AD14A7763}" srcId="{42B0A852-9C6F-684C-867D-36C088B18CDA}" destId="{ED0741EE-84A3-5947-86C1-A4746EBD8AC5}" srcOrd="3" destOrd="0" parTransId="{A90C5AB4-FB92-8E42-BDF7-90F21A0892A4}" sibTransId="{4F200257-1B56-DB48-A297-2CE894187368}"/>
    <dgm:cxn modelId="{3D547B53-2E7B-534B-AB94-455DCC93743B}" type="presOf" srcId="{484705B2-9CC6-6C43-8534-E90370F9841E}" destId="{CEE0B08F-119F-2443-BF40-8F7B0A969483}" srcOrd="0" destOrd="0" presId="urn:microsoft.com/office/officeart/2008/layout/VerticalCurvedList"/>
    <dgm:cxn modelId="{194F7A7E-DE71-624E-9E4A-95B93EEDEA82}" type="presOf" srcId="{2D0C3EE3-D85A-BE48-B277-A76C5D04EDD6}" destId="{58AB970C-21B9-E44E-80E3-0F70C2D80B22}" srcOrd="0" destOrd="0" presId="urn:microsoft.com/office/officeart/2008/layout/VerticalCurvedList"/>
    <dgm:cxn modelId="{1A584789-B786-1044-A572-297303EBD16A}" type="presOf" srcId="{42B0A852-9C6F-684C-867D-36C088B18CDA}" destId="{F1974BEB-20C5-DE4A-8941-67DF95C91835}" srcOrd="0" destOrd="0" presId="urn:microsoft.com/office/officeart/2008/layout/VerticalCurvedList"/>
    <dgm:cxn modelId="{41839E9A-0597-D146-9633-A27E4F30C23F}" type="presOf" srcId="{D38BDE8E-52BA-0D4F-83AE-2A4ADDC5D84C}" destId="{AC2AD71B-D10F-8646-8168-5150BEE89AB7}" srcOrd="0" destOrd="0" presId="urn:microsoft.com/office/officeart/2008/layout/VerticalCurvedList"/>
    <dgm:cxn modelId="{A2080A9F-F52C-2049-8DBE-625A5C3432A1}" srcId="{42B0A852-9C6F-684C-867D-36C088B18CDA}" destId="{2D0C3EE3-D85A-BE48-B277-A76C5D04EDD6}" srcOrd="2" destOrd="0" parTransId="{FEBA4AD2-F9A8-CC49-B569-419DAC4F35EA}" sibTransId="{BEDBAEC9-5E3A-AB46-8C10-A085BD6BF825}"/>
    <dgm:cxn modelId="{D66021CF-4821-034B-8C6F-23BB8F07833C}" type="presOf" srcId="{96A3A291-8D00-7C4B-B9BB-66FD67845F90}" destId="{1A8AD97A-2FF7-934E-8A69-E49D14112033}" srcOrd="0" destOrd="0" presId="urn:microsoft.com/office/officeart/2008/layout/VerticalCurvedList"/>
    <dgm:cxn modelId="{7672A5DB-8F35-6049-8219-49BDC28DB73D}" srcId="{42B0A852-9C6F-684C-867D-36C088B18CDA}" destId="{484705B2-9CC6-6C43-8534-E90370F9841E}" srcOrd="1" destOrd="0" parTransId="{E853D6B7-8445-0E4D-A10F-A6D85BB98951}" sibTransId="{A5BA0F6D-7B24-6A4E-A815-AAD2B56529F4}"/>
    <dgm:cxn modelId="{31DB2F61-5202-BC4C-A33A-40E797C46924}" type="presParOf" srcId="{F1974BEB-20C5-DE4A-8941-67DF95C91835}" destId="{88A4BBB5-0FB8-B545-833B-EBD52EFA5FA5}" srcOrd="0" destOrd="0" presId="urn:microsoft.com/office/officeart/2008/layout/VerticalCurvedList"/>
    <dgm:cxn modelId="{8FF17C37-474C-6744-9300-75CE3CA8B070}" type="presParOf" srcId="{88A4BBB5-0FB8-B545-833B-EBD52EFA5FA5}" destId="{E43B1C4E-E277-4344-AD6A-A3D6BB7A4AB6}" srcOrd="0" destOrd="0" presId="urn:microsoft.com/office/officeart/2008/layout/VerticalCurvedList"/>
    <dgm:cxn modelId="{10935C00-59AA-0642-A28D-D9D1FEE64085}" type="presParOf" srcId="{E43B1C4E-E277-4344-AD6A-A3D6BB7A4AB6}" destId="{4901C7B2-E2FA-254B-A9EE-8B227B2F2E22}" srcOrd="0" destOrd="0" presId="urn:microsoft.com/office/officeart/2008/layout/VerticalCurvedList"/>
    <dgm:cxn modelId="{D61E0F58-CDF5-3C49-916B-684260BABC1C}" type="presParOf" srcId="{E43B1C4E-E277-4344-AD6A-A3D6BB7A4AB6}" destId="{AC2AD71B-D10F-8646-8168-5150BEE89AB7}" srcOrd="1" destOrd="0" presId="urn:microsoft.com/office/officeart/2008/layout/VerticalCurvedList"/>
    <dgm:cxn modelId="{F3418EF9-D5D3-4048-B399-C373235FE0CE}" type="presParOf" srcId="{E43B1C4E-E277-4344-AD6A-A3D6BB7A4AB6}" destId="{23D31475-3E11-E24A-AF27-015A1671072D}" srcOrd="2" destOrd="0" presId="urn:microsoft.com/office/officeart/2008/layout/VerticalCurvedList"/>
    <dgm:cxn modelId="{565A92AB-F732-0B4B-924F-4FFF850DDD72}" type="presParOf" srcId="{E43B1C4E-E277-4344-AD6A-A3D6BB7A4AB6}" destId="{01B4B991-784E-4E40-BD60-5F9E44A0331F}" srcOrd="3" destOrd="0" presId="urn:microsoft.com/office/officeart/2008/layout/VerticalCurvedList"/>
    <dgm:cxn modelId="{66555119-62CF-8445-9F50-6B726F5F22EF}" type="presParOf" srcId="{88A4BBB5-0FB8-B545-833B-EBD52EFA5FA5}" destId="{1A8AD97A-2FF7-934E-8A69-E49D14112033}" srcOrd="1" destOrd="0" presId="urn:microsoft.com/office/officeart/2008/layout/VerticalCurvedList"/>
    <dgm:cxn modelId="{5A7F3F53-0AA2-AB4F-96DC-DE3CA1ECF353}" type="presParOf" srcId="{88A4BBB5-0FB8-B545-833B-EBD52EFA5FA5}" destId="{99DFAC4B-B635-0647-89CF-449342801DD6}" srcOrd="2" destOrd="0" presId="urn:microsoft.com/office/officeart/2008/layout/VerticalCurvedList"/>
    <dgm:cxn modelId="{0742F91F-57D4-CF48-B8A0-69ADC467A805}" type="presParOf" srcId="{99DFAC4B-B635-0647-89CF-449342801DD6}" destId="{BDA0994F-C001-F04A-93C6-09EDE98E0AB5}" srcOrd="0" destOrd="0" presId="urn:microsoft.com/office/officeart/2008/layout/VerticalCurvedList"/>
    <dgm:cxn modelId="{D988EA63-B2B3-294A-A79B-98AAC9EC11C4}" type="presParOf" srcId="{88A4BBB5-0FB8-B545-833B-EBD52EFA5FA5}" destId="{CEE0B08F-119F-2443-BF40-8F7B0A969483}" srcOrd="3" destOrd="0" presId="urn:microsoft.com/office/officeart/2008/layout/VerticalCurvedList"/>
    <dgm:cxn modelId="{60802173-D218-5B4B-B3A5-EA630B386C6C}" type="presParOf" srcId="{88A4BBB5-0FB8-B545-833B-EBD52EFA5FA5}" destId="{B1DDCD0B-2113-6740-9F0B-D3BF19A3CD56}" srcOrd="4" destOrd="0" presId="urn:microsoft.com/office/officeart/2008/layout/VerticalCurvedList"/>
    <dgm:cxn modelId="{D788B219-613B-5644-9B6A-9F254AF39BEE}" type="presParOf" srcId="{B1DDCD0B-2113-6740-9F0B-D3BF19A3CD56}" destId="{5312B73F-7956-3E46-B5BF-A33E7DA9F57E}" srcOrd="0" destOrd="0" presId="urn:microsoft.com/office/officeart/2008/layout/VerticalCurvedList"/>
    <dgm:cxn modelId="{1435F7E3-A4C0-1142-9685-0243BA480AA8}" type="presParOf" srcId="{88A4BBB5-0FB8-B545-833B-EBD52EFA5FA5}" destId="{58AB970C-21B9-E44E-80E3-0F70C2D80B22}" srcOrd="5" destOrd="0" presId="urn:microsoft.com/office/officeart/2008/layout/VerticalCurvedList"/>
    <dgm:cxn modelId="{ACA2D265-E5EB-2341-A347-BA286A9D4F90}" type="presParOf" srcId="{88A4BBB5-0FB8-B545-833B-EBD52EFA5FA5}" destId="{C6B04833-2788-0348-B2C0-1E047E0D710B}" srcOrd="6" destOrd="0" presId="urn:microsoft.com/office/officeart/2008/layout/VerticalCurvedList"/>
    <dgm:cxn modelId="{78C1D6FB-C0E3-084B-911E-6CDFF7188716}" type="presParOf" srcId="{C6B04833-2788-0348-B2C0-1E047E0D710B}" destId="{1D20CB01-F4BE-FA49-942F-CC741390C513}" srcOrd="0" destOrd="0" presId="urn:microsoft.com/office/officeart/2008/layout/VerticalCurvedList"/>
    <dgm:cxn modelId="{42AFCDD6-0CC7-3540-B3C1-37D46C4603BA}" type="presParOf" srcId="{88A4BBB5-0FB8-B545-833B-EBD52EFA5FA5}" destId="{904CE272-27B1-194C-90EE-D2892EBB7250}" srcOrd="7" destOrd="0" presId="urn:microsoft.com/office/officeart/2008/layout/VerticalCurvedList"/>
    <dgm:cxn modelId="{693B7F76-9CDF-2B49-964C-B6C36F5B905E}" type="presParOf" srcId="{88A4BBB5-0FB8-B545-833B-EBD52EFA5FA5}" destId="{F961D84A-0551-9944-988A-C68B0D76EFB8}" srcOrd="8" destOrd="0" presId="urn:microsoft.com/office/officeart/2008/layout/VerticalCurvedList"/>
    <dgm:cxn modelId="{30390A69-7D72-614B-A747-F4B8A5E08642}" type="presParOf" srcId="{F961D84A-0551-9944-988A-C68B0D76EFB8}" destId="{E8E00CAD-B455-0F49-84D9-144430B5359E}" srcOrd="0" destOrd="0" presId="urn:microsoft.com/office/officeart/2008/layout/VerticalCurved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FE5BF7-B480-2748-A859-FCDA4C126F38}" type="doc">
      <dgm:prSet loTypeId="urn:microsoft.com/office/officeart/2005/8/layout/venn3" loCatId="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D19D298B-117D-2E4A-8E72-E65FCDDFC222}">
      <dgm:prSet phldrT="[Text]" custT="1"/>
      <dgm:spPr/>
      <dgm:t>
        <a:bodyPr/>
        <a:lstStyle/>
        <a:p>
          <a:r>
            <a:rPr lang="de-DE" sz="2000" b="1" dirty="0"/>
            <a:t>Lust</a:t>
          </a:r>
        </a:p>
      </dgm:t>
    </dgm:pt>
    <dgm:pt modelId="{58990E19-19F3-664F-B9F5-A17843919F01}" type="parTrans" cxnId="{67D28653-1B03-5C4B-88EC-71789F2A15E8}">
      <dgm:prSet/>
      <dgm:spPr/>
      <dgm:t>
        <a:bodyPr/>
        <a:lstStyle/>
        <a:p>
          <a:endParaRPr lang="de-DE" sz="2000"/>
        </a:p>
      </dgm:t>
    </dgm:pt>
    <dgm:pt modelId="{CA0770E3-C077-1448-8184-3B581398CDFC}" type="sibTrans" cxnId="{67D28653-1B03-5C4B-88EC-71789F2A15E8}">
      <dgm:prSet/>
      <dgm:spPr/>
      <dgm:t>
        <a:bodyPr/>
        <a:lstStyle/>
        <a:p>
          <a:endParaRPr lang="de-DE" sz="2000"/>
        </a:p>
      </dgm:t>
    </dgm:pt>
    <dgm:pt modelId="{529D4B31-81BF-DB4F-AAD8-C3D3E7B48697}">
      <dgm:prSet phldrT="[Text]" custT="1"/>
      <dgm:spPr/>
      <dgm:t>
        <a:bodyPr/>
        <a:lstStyle/>
        <a:p>
          <a:r>
            <a:rPr lang="de-DE" sz="2000" b="1" dirty="0"/>
            <a:t>Bindung</a:t>
          </a:r>
        </a:p>
      </dgm:t>
    </dgm:pt>
    <dgm:pt modelId="{23CF89CC-D176-AD4A-B5FB-1D63E1C208F9}" type="parTrans" cxnId="{390189FE-2051-CA4A-89A1-AE0D4A4D5937}">
      <dgm:prSet/>
      <dgm:spPr/>
      <dgm:t>
        <a:bodyPr/>
        <a:lstStyle/>
        <a:p>
          <a:endParaRPr lang="de-DE" sz="2000"/>
        </a:p>
      </dgm:t>
    </dgm:pt>
    <dgm:pt modelId="{6FB43ACC-5493-6E46-B1E2-4F4A02A42E97}" type="sibTrans" cxnId="{390189FE-2051-CA4A-89A1-AE0D4A4D5937}">
      <dgm:prSet/>
      <dgm:spPr/>
      <dgm:t>
        <a:bodyPr/>
        <a:lstStyle/>
        <a:p>
          <a:endParaRPr lang="de-DE" sz="2000"/>
        </a:p>
      </dgm:t>
    </dgm:pt>
    <dgm:pt modelId="{490BAB7C-912B-8941-B11A-9BB03A843D32}">
      <dgm:prSet phldrT="[Text]" custT="1"/>
      <dgm:spPr/>
      <dgm:t>
        <a:bodyPr/>
        <a:lstStyle/>
        <a:p>
          <a:r>
            <a:rPr lang="de-DE" sz="2000" b="1" dirty="0"/>
            <a:t>Kontrolle</a:t>
          </a:r>
        </a:p>
      </dgm:t>
    </dgm:pt>
    <dgm:pt modelId="{47BF7442-3CB9-5B4E-A8DB-03997756B38F}" type="parTrans" cxnId="{F778AF9D-2302-B645-9172-BF619D7CAC49}">
      <dgm:prSet/>
      <dgm:spPr/>
      <dgm:t>
        <a:bodyPr/>
        <a:lstStyle/>
        <a:p>
          <a:endParaRPr lang="de-DE" sz="2000"/>
        </a:p>
      </dgm:t>
    </dgm:pt>
    <dgm:pt modelId="{CC332B55-4C74-FE4E-B366-5D1AE3E6D9B9}" type="sibTrans" cxnId="{F778AF9D-2302-B645-9172-BF619D7CAC49}">
      <dgm:prSet/>
      <dgm:spPr/>
      <dgm:t>
        <a:bodyPr/>
        <a:lstStyle/>
        <a:p>
          <a:endParaRPr lang="de-DE" sz="2000"/>
        </a:p>
      </dgm:t>
    </dgm:pt>
    <dgm:pt modelId="{3271143D-7C25-3747-B51A-35247FF1EBA5}">
      <dgm:prSet phldrT="[Text]" custT="1"/>
      <dgm:spPr/>
      <dgm:t>
        <a:bodyPr/>
        <a:lstStyle/>
        <a:p>
          <a:r>
            <a:rPr lang="de-DE" sz="2000" b="1" dirty="0"/>
            <a:t>Selbstwert</a:t>
          </a:r>
        </a:p>
      </dgm:t>
    </dgm:pt>
    <dgm:pt modelId="{522C6414-8927-A248-B828-22FACDAC25A3}" type="parTrans" cxnId="{86D6AA2E-D57D-7340-8909-E27B51E015C6}">
      <dgm:prSet/>
      <dgm:spPr/>
      <dgm:t>
        <a:bodyPr/>
        <a:lstStyle/>
        <a:p>
          <a:endParaRPr lang="de-DE" sz="2000"/>
        </a:p>
      </dgm:t>
    </dgm:pt>
    <dgm:pt modelId="{EFE4CCDF-D7B7-3A48-A717-EF4691E20B15}" type="sibTrans" cxnId="{86D6AA2E-D57D-7340-8909-E27B51E015C6}">
      <dgm:prSet/>
      <dgm:spPr/>
      <dgm:t>
        <a:bodyPr/>
        <a:lstStyle/>
        <a:p>
          <a:endParaRPr lang="de-DE" sz="2000"/>
        </a:p>
      </dgm:t>
    </dgm:pt>
    <dgm:pt modelId="{F435F726-AA2B-C64C-9748-D1D6FD489FBB}" type="pres">
      <dgm:prSet presAssocID="{F1FE5BF7-B480-2748-A859-FCDA4C126F38}" presName="Name0" presStyleCnt="0">
        <dgm:presLayoutVars>
          <dgm:dir/>
          <dgm:resizeHandles val="exact"/>
        </dgm:presLayoutVars>
      </dgm:prSet>
      <dgm:spPr/>
    </dgm:pt>
    <dgm:pt modelId="{05BD7B92-C386-E440-B78F-8DFE28947D70}" type="pres">
      <dgm:prSet presAssocID="{529D4B31-81BF-DB4F-AAD8-C3D3E7B48697}" presName="Name5" presStyleLbl="vennNode1" presStyleIdx="0" presStyleCnt="4">
        <dgm:presLayoutVars>
          <dgm:bulletEnabled val="1"/>
        </dgm:presLayoutVars>
      </dgm:prSet>
      <dgm:spPr/>
    </dgm:pt>
    <dgm:pt modelId="{71748D7B-1142-534B-8AC7-AFC1A34D297D}" type="pres">
      <dgm:prSet presAssocID="{6FB43ACC-5493-6E46-B1E2-4F4A02A42E97}" presName="space" presStyleCnt="0"/>
      <dgm:spPr/>
    </dgm:pt>
    <dgm:pt modelId="{918A59DC-69EF-2A49-A623-59FEDF9A726B}" type="pres">
      <dgm:prSet presAssocID="{490BAB7C-912B-8941-B11A-9BB03A843D32}" presName="Name5" presStyleLbl="vennNode1" presStyleIdx="1" presStyleCnt="4">
        <dgm:presLayoutVars>
          <dgm:bulletEnabled val="1"/>
        </dgm:presLayoutVars>
      </dgm:prSet>
      <dgm:spPr/>
    </dgm:pt>
    <dgm:pt modelId="{AB001D80-73C7-4347-9C16-43AD562F79C4}" type="pres">
      <dgm:prSet presAssocID="{CC332B55-4C74-FE4E-B366-5D1AE3E6D9B9}" presName="space" presStyleCnt="0"/>
      <dgm:spPr/>
    </dgm:pt>
    <dgm:pt modelId="{DE8552C6-3CF1-9D4A-A4D1-3A2773DD79C0}" type="pres">
      <dgm:prSet presAssocID="{3271143D-7C25-3747-B51A-35247FF1EBA5}" presName="Name5" presStyleLbl="vennNode1" presStyleIdx="2" presStyleCnt="4">
        <dgm:presLayoutVars>
          <dgm:bulletEnabled val="1"/>
        </dgm:presLayoutVars>
      </dgm:prSet>
      <dgm:spPr/>
    </dgm:pt>
    <dgm:pt modelId="{A0F1AD9B-9159-6645-9C08-CFC6E9754B8E}" type="pres">
      <dgm:prSet presAssocID="{EFE4CCDF-D7B7-3A48-A717-EF4691E20B15}" presName="space" presStyleCnt="0"/>
      <dgm:spPr/>
    </dgm:pt>
    <dgm:pt modelId="{C83EB86B-C0AF-8942-B148-999ABB675FF4}" type="pres">
      <dgm:prSet presAssocID="{D19D298B-117D-2E4A-8E72-E65FCDDFC222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CD8B3714-107C-8A45-BBA3-AFEFBBB64DB1}" type="presOf" srcId="{3271143D-7C25-3747-B51A-35247FF1EBA5}" destId="{DE8552C6-3CF1-9D4A-A4D1-3A2773DD79C0}" srcOrd="0" destOrd="0" presId="urn:microsoft.com/office/officeart/2005/8/layout/venn3"/>
    <dgm:cxn modelId="{86D6AA2E-D57D-7340-8909-E27B51E015C6}" srcId="{F1FE5BF7-B480-2748-A859-FCDA4C126F38}" destId="{3271143D-7C25-3747-B51A-35247FF1EBA5}" srcOrd="2" destOrd="0" parTransId="{522C6414-8927-A248-B828-22FACDAC25A3}" sibTransId="{EFE4CCDF-D7B7-3A48-A717-EF4691E20B15}"/>
    <dgm:cxn modelId="{8C25FA4E-2B0A-2D42-9C90-C25BA71E0FDC}" type="presOf" srcId="{529D4B31-81BF-DB4F-AAD8-C3D3E7B48697}" destId="{05BD7B92-C386-E440-B78F-8DFE28947D70}" srcOrd="0" destOrd="0" presId="urn:microsoft.com/office/officeart/2005/8/layout/venn3"/>
    <dgm:cxn modelId="{67D28653-1B03-5C4B-88EC-71789F2A15E8}" srcId="{F1FE5BF7-B480-2748-A859-FCDA4C126F38}" destId="{D19D298B-117D-2E4A-8E72-E65FCDDFC222}" srcOrd="3" destOrd="0" parTransId="{58990E19-19F3-664F-B9F5-A17843919F01}" sibTransId="{CA0770E3-C077-1448-8184-3B581398CDFC}"/>
    <dgm:cxn modelId="{F778AF9D-2302-B645-9172-BF619D7CAC49}" srcId="{F1FE5BF7-B480-2748-A859-FCDA4C126F38}" destId="{490BAB7C-912B-8941-B11A-9BB03A843D32}" srcOrd="1" destOrd="0" parTransId="{47BF7442-3CB9-5B4E-A8DB-03997756B38F}" sibTransId="{CC332B55-4C74-FE4E-B366-5D1AE3E6D9B9}"/>
    <dgm:cxn modelId="{D4AF80E0-C39E-6C41-8063-5DADD602A447}" type="presOf" srcId="{D19D298B-117D-2E4A-8E72-E65FCDDFC222}" destId="{C83EB86B-C0AF-8942-B148-999ABB675FF4}" srcOrd="0" destOrd="0" presId="urn:microsoft.com/office/officeart/2005/8/layout/venn3"/>
    <dgm:cxn modelId="{A69261F8-CC13-A344-89F7-D6C0C66FE807}" type="presOf" srcId="{490BAB7C-912B-8941-B11A-9BB03A843D32}" destId="{918A59DC-69EF-2A49-A623-59FEDF9A726B}" srcOrd="0" destOrd="0" presId="urn:microsoft.com/office/officeart/2005/8/layout/venn3"/>
    <dgm:cxn modelId="{F461B3FD-862D-9F43-91A6-A47188C42833}" type="presOf" srcId="{F1FE5BF7-B480-2748-A859-FCDA4C126F38}" destId="{F435F726-AA2B-C64C-9748-D1D6FD489FBB}" srcOrd="0" destOrd="0" presId="urn:microsoft.com/office/officeart/2005/8/layout/venn3"/>
    <dgm:cxn modelId="{390189FE-2051-CA4A-89A1-AE0D4A4D5937}" srcId="{F1FE5BF7-B480-2748-A859-FCDA4C126F38}" destId="{529D4B31-81BF-DB4F-AAD8-C3D3E7B48697}" srcOrd="0" destOrd="0" parTransId="{23CF89CC-D176-AD4A-B5FB-1D63E1C208F9}" sibTransId="{6FB43ACC-5493-6E46-B1E2-4F4A02A42E97}"/>
    <dgm:cxn modelId="{13AB8069-1E64-8B4C-BC72-77A67A19E476}" type="presParOf" srcId="{F435F726-AA2B-C64C-9748-D1D6FD489FBB}" destId="{05BD7B92-C386-E440-B78F-8DFE28947D70}" srcOrd="0" destOrd="0" presId="urn:microsoft.com/office/officeart/2005/8/layout/venn3"/>
    <dgm:cxn modelId="{90F67335-2666-8049-8E06-38FBA3AFA5A6}" type="presParOf" srcId="{F435F726-AA2B-C64C-9748-D1D6FD489FBB}" destId="{71748D7B-1142-534B-8AC7-AFC1A34D297D}" srcOrd="1" destOrd="0" presId="urn:microsoft.com/office/officeart/2005/8/layout/venn3"/>
    <dgm:cxn modelId="{C9748F32-A550-AB4F-9EDD-A2968AC7DA7B}" type="presParOf" srcId="{F435F726-AA2B-C64C-9748-D1D6FD489FBB}" destId="{918A59DC-69EF-2A49-A623-59FEDF9A726B}" srcOrd="2" destOrd="0" presId="urn:microsoft.com/office/officeart/2005/8/layout/venn3"/>
    <dgm:cxn modelId="{7FDAC16F-0EF8-B547-93F8-98792EA28D23}" type="presParOf" srcId="{F435F726-AA2B-C64C-9748-D1D6FD489FBB}" destId="{AB001D80-73C7-4347-9C16-43AD562F79C4}" srcOrd="3" destOrd="0" presId="urn:microsoft.com/office/officeart/2005/8/layout/venn3"/>
    <dgm:cxn modelId="{54413B68-556D-D54D-97E3-C610B5A9341E}" type="presParOf" srcId="{F435F726-AA2B-C64C-9748-D1D6FD489FBB}" destId="{DE8552C6-3CF1-9D4A-A4D1-3A2773DD79C0}" srcOrd="4" destOrd="0" presId="urn:microsoft.com/office/officeart/2005/8/layout/venn3"/>
    <dgm:cxn modelId="{575FD670-EC75-CE44-A194-0B89A2B5D98C}" type="presParOf" srcId="{F435F726-AA2B-C64C-9748-D1D6FD489FBB}" destId="{A0F1AD9B-9159-6645-9C08-CFC6E9754B8E}" srcOrd="5" destOrd="0" presId="urn:microsoft.com/office/officeart/2005/8/layout/venn3"/>
    <dgm:cxn modelId="{573A3A39-BE44-AB4A-A059-5B028A50FB9D}" type="presParOf" srcId="{F435F726-AA2B-C64C-9748-D1D6FD489FBB}" destId="{C83EB86B-C0AF-8942-B148-999ABB675FF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B0A852-9C6F-684C-867D-36C088B18CDA}" type="doc">
      <dgm:prSet loTypeId="urn:microsoft.com/office/officeart/2008/layout/VerticalCurved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96A3A291-8D00-7C4B-B9BB-66FD67845F90}">
      <dgm:prSet phldrT="[Text]"/>
      <dgm:spPr/>
      <dgm:t>
        <a:bodyPr/>
        <a:lstStyle/>
        <a:p>
          <a:r>
            <a:rPr lang="de-DE" dirty="0" err="1"/>
            <a:t>Behavior</a:t>
          </a:r>
          <a:endParaRPr lang="de-DE" dirty="0"/>
        </a:p>
      </dgm:t>
    </dgm:pt>
    <dgm:pt modelId="{4A190DB2-0604-1E4C-81F5-65F3F5DBDCDC}" type="parTrans" cxnId="{C5A30C26-3456-D84F-BC2C-C1806D6C253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D38BDE8E-52BA-0D4F-83AE-2A4ADDC5D84C}" type="sibTrans" cxnId="{C5A30C26-3456-D84F-BC2C-C1806D6C253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84705B2-9CC6-6C43-8534-E90370F9841E}">
      <dgm:prSet phldrT="[Text]"/>
      <dgm:spPr/>
      <dgm:t>
        <a:bodyPr/>
        <a:lstStyle/>
        <a:p>
          <a:r>
            <a:rPr lang="de-DE" dirty="0" err="1"/>
            <a:t>Thoughts</a:t>
          </a:r>
          <a:endParaRPr lang="de-DE" dirty="0"/>
        </a:p>
      </dgm:t>
    </dgm:pt>
    <dgm:pt modelId="{E853D6B7-8445-0E4D-A10F-A6D85BB98951}" type="parTrans" cxnId="{7672A5DB-8F35-6049-8219-49BDC28DB73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5BA0F6D-7B24-6A4E-A815-AAD2B56529F4}" type="sibTrans" cxnId="{7672A5DB-8F35-6049-8219-49BDC28DB73D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2D0C3EE3-D85A-BE48-B277-A76C5D04EDD6}">
      <dgm:prSet phldrT="[Text]"/>
      <dgm:spPr/>
      <dgm:t>
        <a:bodyPr/>
        <a:lstStyle/>
        <a:p>
          <a:r>
            <a:rPr lang="de-DE" dirty="0" err="1"/>
            <a:t>Emotions</a:t>
          </a:r>
          <a:endParaRPr lang="de-DE" dirty="0"/>
        </a:p>
      </dgm:t>
    </dgm:pt>
    <dgm:pt modelId="{FEBA4AD2-F9A8-CC49-B569-419DAC4F35EA}" type="parTrans" cxnId="{A2080A9F-F52C-2049-8DBE-625A5C3432A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EDBAEC9-5E3A-AB46-8C10-A085BD6BF825}" type="sibTrans" cxnId="{A2080A9F-F52C-2049-8DBE-625A5C3432A1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D0741EE-84A3-5947-86C1-A4746EBD8AC5}">
      <dgm:prSet phldrT="[Text]"/>
      <dgm:spPr/>
      <dgm:t>
        <a:bodyPr/>
        <a:lstStyle/>
        <a:p>
          <a:r>
            <a:rPr lang="de-DE" dirty="0"/>
            <a:t>Body</a:t>
          </a:r>
        </a:p>
      </dgm:t>
    </dgm:pt>
    <dgm:pt modelId="{A90C5AB4-FB92-8E42-BDF7-90F21A0892A4}" type="parTrans" cxnId="{66B7B960-B9C8-DE46-952F-F61AD14A776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F200257-1B56-DB48-A297-2CE894187368}" type="sibTrans" cxnId="{66B7B960-B9C8-DE46-952F-F61AD14A776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1974BEB-20C5-DE4A-8941-67DF95C91835}" type="pres">
      <dgm:prSet presAssocID="{42B0A852-9C6F-684C-867D-36C088B18CDA}" presName="Name0" presStyleCnt="0">
        <dgm:presLayoutVars>
          <dgm:chMax val="7"/>
          <dgm:chPref val="7"/>
          <dgm:dir/>
        </dgm:presLayoutVars>
      </dgm:prSet>
      <dgm:spPr/>
    </dgm:pt>
    <dgm:pt modelId="{88A4BBB5-0FB8-B545-833B-EBD52EFA5FA5}" type="pres">
      <dgm:prSet presAssocID="{42B0A852-9C6F-684C-867D-36C088B18CDA}" presName="Name1" presStyleCnt="0"/>
      <dgm:spPr/>
    </dgm:pt>
    <dgm:pt modelId="{E43B1C4E-E277-4344-AD6A-A3D6BB7A4AB6}" type="pres">
      <dgm:prSet presAssocID="{42B0A852-9C6F-684C-867D-36C088B18CDA}" presName="cycle" presStyleCnt="0"/>
      <dgm:spPr/>
    </dgm:pt>
    <dgm:pt modelId="{4901C7B2-E2FA-254B-A9EE-8B227B2F2E22}" type="pres">
      <dgm:prSet presAssocID="{42B0A852-9C6F-684C-867D-36C088B18CDA}" presName="srcNode" presStyleLbl="node1" presStyleIdx="0" presStyleCnt="4"/>
      <dgm:spPr/>
    </dgm:pt>
    <dgm:pt modelId="{AC2AD71B-D10F-8646-8168-5150BEE89AB7}" type="pres">
      <dgm:prSet presAssocID="{42B0A852-9C6F-684C-867D-36C088B18CDA}" presName="conn" presStyleLbl="parChTrans1D2" presStyleIdx="0" presStyleCnt="1"/>
      <dgm:spPr/>
    </dgm:pt>
    <dgm:pt modelId="{23D31475-3E11-E24A-AF27-015A1671072D}" type="pres">
      <dgm:prSet presAssocID="{42B0A852-9C6F-684C-867D-36C088B18CDA}" presName="extraNode" presStyleLbl="node1" presStyleIdx="0" presStyleCnt="4"/>
      <dgm:spPr/>
    </dgm:pt>
    <dgm:pt modelId="{01B4B991-784E-4E40-BD60-5F9E44A0331F}" type="pres">
      <dgm:prSet presAssocID="{42B0A852-9C6F-684C-867D-36C088B18CDA}" presName="dstNode" presStyleLbl="node1" presStyleIdx="0" presStyleCnt="4"/>
      <dgm:spPr/>
    </dgm:pt>
    <dgm:pt modelId="{1A8AD97A-2FF7-934E-8A69-E49D14112033}" type="pres">
      <dgm:prSet presAssocID="{96A3A291-8D00-7C4B-B9BB-66FD67845F90}" presName="text_1" presStyleLbl="node1" presStyleIdx="0" presStyleCnt="4">
        <dgm:presLayoutVars>
          <dgm:bulletEnabled val="1"/>
        </dgm:presLayoutVars>
      </dgm:prSet>
      <dgm:spPr/>
    </dgm:pt>
    <dgm:pt modelId="{99DFAC4B-B635-0647-89CF-449342801DD6}" type="pres">
      <dgm:prSet presAssocID="{96A3A291-8D00-7C4B-B9BB-66FD67845F90}" presName="accent_1" presStyleCnt="0"/>
      <dgm:spPr/>
    </dgm:pt>
    <dgm:pt modelId="{BDA0994F-C001-F04A-93C6-09EDE98E0AB5}" type="pres">
      <dgm:prSet presAssocID="{96A3A291-8D00-7C4B-B9BB-66FD67845F90}" presName="accentRepeatNode" presStyleLbl="solidFgAcc1" presStyleIdx="0" presStyleCnt="4"/>
      <dgm:spPr/>
    </dgm:pt>
    <dgm:pt modelId="{CEE0B08F-119F-2443-BF40-8F7B0A969483}" type="pres">
      <dgm:prSet presAssocID="{484705B2-9CC6-6C43-8534-E90370F9841E}" presName="text_2" presStyleLbl="node1" presStyleIdx="1" presStyleCnt="4">
        <dgm:presLayoutVars>
          <dgm:bulletEnabled val="1"/>
        </dgm:presLayoutVars>
      </dgm:prSet>
      <dgm:spPr/>
    </dgm:pt>
    <dgm:pt modelId="{B1DDCD0B-2113-6740-9F0B-D3BF19A3CD56}" type="pres">
      <dgm:prSet presAssocID="{484705B2-9CC6-6C43-8534-E90370F9841E}" presName="accent_2" presStyleCnt="0"/>
      <dgm:spPr/>
    </dgm:pt>
    <dgm:pt modelId="{5312B73F-7956-3E46-B5BF-A33E7DA9F57E}" type="pres">
      <dgm:prSet presAssocID="{484705B2-9CC6-6C43-8534-E90370F9841E}" presName="accentRepeatNode" presStyleLbl="solidFgAcc1" presStyleIdx="1" presStyleCnt="4"/>
      <dgm:spPr/>
    </dgm:pt>
    <dgm:pt modelId="{58AB970C-21B9-E44E-80E3-0F70C2D80B22}" type="pres">
      <dgm:prSet presAssocID="{2D0C3EE3-D85A-BE48-B277-A76C5D04EDD6}" presName="text_3" presStyleLbl="node1" presStyleIdx="2" presStyleCnt="4">
        <dgm:presLayoutVars>
          <dgm:bulletEnabled val="1"/>
        </dgm:presLayoutVars>
      </dgm:prSet>
      <dgm:spPr/>
    </dgm:pt>
    <dgm:pt modelId="{C6B04833-2788-0348-B2C0-1E047E0D710B}" type="pres">
      <dgm:prSet presAssocID="{2D0C3EE3-D85A-BE48-B277-A76C5D04EDD6}" presName="accent_3" presStyleCnt="0"/>
      <dgm:spPr/>
    </dgm:pt>
    <dgm:pt modelId="{1D20CB01-F4BE-FA49-942F-CC741390C513}" type="pres">
      <dgm:prSet presAssocID="{2D0C3EE3-D85A-BE48-B277-A76C5D04EDD6}" presName="accentRepeatNode" presStyleLbl="solidFgAcc1" presStyleIdx="2" presStyleCnt="4"/>
      <dgm:spPr/>
    </dgm:pt>
    <dgm:pt modelId="{904CE272-27B1-194C-90EE-D2892EBB7250}" type="pres">
      <dgm:prSet presAssocID="{ED0741EE-84A3-5947-86C1-A4746EBD8AC5}" presName="text_4" presStyleLbl="node1" presStyleIdx="3" presStyleCnt="4" custScaleY="99708">
        <dgm:presLayoutVars>
          <dgm:bulletEnabled val="1"/>
        </dgm:presLayoutVars>
      </dgm:prSet>
      <dgm:spPr/>
    </dgm:pt>
    <dgm:pt modelId="{F961D84A-0551-9944-988A-C68B0D76EFB8}" type="pres">
      <dgm:prSet presAssocID="{ED0741EE-84A3-5947-86C1-A4746EBD8AC5}" presName="accent_4" presStyleCnt="0"/>
      <dgm:spPr/>
    </dgm:pt>
    <dgm:pt modelId="{E8E00CAD-B455-0F49-84D9-144430B5359E}" type="pres">
      <dgm:prSet presAssocID="{ED0741EE-84A3-5947-86C1-A4746EBD8AC5}" presName="accentRepeatNode" presStyleLbl="solidFgAcc1" presStyleIdx="3" presStyleCnt="4"/>
      <dgm:spPr/>
    </dgm:pt>
  </dgm:ptLst>
  <dgm:cxnLst>
    <dgm:cxn modelId="{C5A30C26-3456-D84F-BC2C-C1806D6C253E}" srcId="{42B0A852-9C6F-684C-867D-36C088B18CDA}" destId="{96A3A291-8D00-7C4B-B9BB-66FD67845F90}" srcOrd="0" destOrd="0" parTransId="{4A190DB2-0604-1E4C-81F5-65F3F5DBDCDC}" sibTransId="{D38BDE8E-52BA-0D4F-83AE-2A4ADDC5D84C}"/>
    <dgm:cxn modelId="{59FE993A-C242-2A4F-8C78-7341DD44A615}" type="presOf" srcId="{ED0741EE-84A3-5947-86C1-A4746EBD8AC5}" destId="{904CE272-27B1-194C-90EE-D2892EBB7250}" srcOrd="0" destOrd="0" presId="urn:microsoft.com/office/officeart/2008/layout/VerticalCurvedList"/>
    <dgm:cxn modelId="{66B7B960-B9C8-DE46-952F-F61AD14A7763}" srcId="{42B0A852-9C6F-684C-867D-36C088B18CDA}" destId="{ED0741EE-84A3-5947-86C1-A4746EBD8AC5}" srcOrd="3" destOrd="0" parTransId="{A90C5AB4-FB92-8E42-BDF7-90F21A0892A4}" sibTransId="{4F200257-1B56-DB48-A297-2CE894187368}"/>
    <dgm:cxn modelId="{3D547B53-2E7B-534B-AB94-455DCC93743B}" type="presOf" srcId="{484705B2-9CC6-6C43-8534-E90370F9841E}" destId="{CEE0B08F-119F-2443-BF40-8F7B0A969483}" srcOrd="0" destOrd="0" presId="urn:microsoft.com/office/officeart/2008/layout/VerticalCurvedList"/>
    <dgm:cxn modelId="{194F7A7E-DE71-624E-9E4A-95B93EEDEA82}" type="presOf" srcId="{2D0C3EE3-D85A-BE48-B277-A76C5D04EDD6}" destId="{58AB970C-21B9-E44E-80E3-0F70C2D80B22}" srcOrd="0" destOrd="0" presId="urn:microsoft.com/office/officeart/2008/layout/VerticalCurvedList"/>
    <dgm:cxn modelId="{1A584789-B786-1044-A572-297303EBD16A}" type="presOf" srcId="{42B0A852-9C6F-684C-867D-36C088B18CDA}" destId="{F1974BEB-20C5-DE4A-8941-67DF95C91835}" srcOrd="0" destOrd="0" presId="urn:microsoft.com/office/officeart/2008/layout/VerticalCurvedList"/>
    <dgm:cxn modelId="{41839E9A-0597-D146-9633-A27E4F30C23F}" type="presOf" srcId="{D38BDE8E-52BA-0D4F-83AE-2A4ADDC5D84C}" destId="{AC2AD71B-D10F-8646-8168-5150BEE89AB7}" srcOrd="0" destOrd="0" presId="urn:microsoft.com/office/officeart/2008/layout/VerticalCurvedList"/>
    <dgm:cxn modelId="{A2080A9F-F52C-2049-8DBE-625A5C3432A1}" srcId="{42B0A852-9C6F-684C-867D-36C088B18CDA}" destId="{2D0C3EE3-D85A-BE48-B277-A76C5D04EDD6}" srcOrd="2" destOrd="0" parTransId="{FEBA4AD2-F9A8-CC49-B569-419DAC4F35EA}" sibTransId="{BEDBAEC9-5E3A-AB46-8C10-A085BD6BF825}"/>
    <dgm:cxn modelId="{D66021CF-4821-034B-8C6F-23BB8F07833C}" type="presOf" srcId="{96A3A291-8D00-7C4B-B9BB-66FD67845F90}" destId="{1A8AD97A-2FF7-934E-8A69-E49D14112033}" srcOrd="0" destOrd="0" presId="urn:microsoft.com/office/officeart/2008/layout/VerticalCurvedList"/>
    <dgm:cxn modelId="{7672A5DB-8F35-6049-8219-49BDC28DB73D}" srcId="{42B0A852-9C6F-684C-867D-36C088B18CDA}" destId="{484705B2-9CC6-6C43-8534-E90370F9841E}" srcOrd="1" destOrd="0" parTransId="{E853D6B7-8445-0E4D-A10F-A6D85BB98951}" sibTransId="{A5BA0F6D-7B24-6A4E-A815-AAD2B56529F4}"/>
    <dgm:cxn modelId="{31DB2F61-5202-BC4C-A33A-40E797C46924}" type="presParOf" srcId="{F1974BEB-20C5-DE4A-8941-67DF95C91835}" destId="{88A4BBB5-0FB8-B545-833B-EBD52EFA5FA5}" srcOrd="0" destOrd="0" presId="urn:microsoft.com/office/officeart/2008/layout/VerticalCurvedList"/>
    <dgm:cxn modelId="{8FF17C37-474C-6744-9300-75CE3CA8B070}" type="presParOf" srcId="{88A4BBB5-0FB8-B545-833B-EBD52EFA5FA5}" destId="{E43B1C4E-E277-4344-AD6A-A3D6BB7A4AB6}" srcOrd="0" destOrd="0" presId="urn:microsoft.com/office/officeart/2008/layout/VerticalCurvedList"/>
    <dgm:cxn modelId="{10935C00-59AA-0642-A28D-D9D1FEE64085}" type="presParOf" srcId="{E43B1C4E-E277-4344-AD6A-A3D6BB7A4AB6}" destId="{4901C7B2-E2FA-254B-A9EE-8B227B2F2E22}" srcOrd="0" destOrd="0" presId="urn:microsoft.com/office/officeart/2008/layout/VerticalCurvedList"/>
    <dgm:cxn modelId="{D61E0F58-CDF5-3C49-916B-684260BABC1C}" type="presParOf" srcId="{E43B1C4E-E277-4344-AD6A-A3D6BB7A4AB6}" destId="{AC2AD71B-D10F-8646-8168-5150BEE89AB7}" srcOrd="1" destOrd="0" presId="urn:microsoft.com/office/officeart/2008/layout/VerticalCurvedList"/>
    <dgm:cxn modelId="{F3418EF9-D5D3-4048-B399-C373235FE0CE}" type="presParOf" srcId="{E43B1C4E-E277-4344-AD6A-A3D6BB7A4AB6}" destId="{23D31475-3E11-E24A-AF27-015A1671072D}" srcOrd="2" destOrd="0" presId="urn:microsoft.com/office/officeart/2008/layout/VerticalCurvedList"/>
    <dgm:cxn modelId="{565A92AB-F732-0B4B-924F-4FFF850DDD72}" type="presParOf" srcId="{E43B1C4E-E277-4344-AD6A-A3D6BB7A4AB6}" destId="{01B4B991-784E-4E40-BD60-5F9E44A0331F}" srcOrd="3" destOrd="0" presId="urn:microsoft.com/office/officeart/2008/layout/VerticalCurvedList"/>
    <dgm:cxn modelId="{66555119-62CF-8445-9F50-6B726F5F22EF}" type="presParOf" srcId="{88A4BBB5-0FB8-B545-833B-EBD52EFA5FA5}" destId="{1A8AD97A-2FF7-934E-8A69-E49D14112033}" srcOrd="1" destOrd="0" presId="urn:microsoft.com/office/officeart/2008/layout/VerticalCurvedList"/>
    <dgm:cxn modelId="{5A7F3F53-0AA2-AB4F-96DC-DE3CA1ECF353}" type="presParOf" srcId="{88A4BBB5-0FB8-B545-833B-EBD52EFA5FA5}" destId="{99DFAC4B-B635-0647-89CF-449342801DD6}" srcOrd="2" destOrd="0" presId="urn:microsoft.com/office/officeart/2008/layout/VerticalCurvedList"/>
    <dgm:cxn modelId="{0742F91F-57D4-CF48-B8A0-69ADC467A805}" type="presParOf" srcId="{99DFAC4B-B635-0647-89CF-449342801DD6}" destId="{BDA0994F-C001-F04A-93C6-09EDE98E0AB5}" srcOrd="0" destOrd="0" presId="urn:microsoft.com/office/officeart/2008/layout/VerticalCurvedList"/>
    <dgm:cxn modelId="{D988EA63-B2B3-294A-A79B-98AAC9EC11C4}" type="presParOf" srcId="{88A4BBB5-0FB8-B545-833B-EBD52EFA5FA5}" destId="{CEE0B08F-119F-2443-BF40-8F7B0A969483}" srcOrd="3" destOrd="0" presId="urn:microsoft.com/office/officeart/2008/layout/VerticalCurvedList"/>
    <dgm:cxn modelId="{60802173-D218-5B4B-B3A5-EA630B386C6C}" type="presParOf" srcId="{88A4BBB5-0FB8-B545-833B-EBD52EFA5FA5}" destId="{B1DDCD0B-2113-6740-9F0B-D3BF19A3CD56}" srcOrd="4" destOrd="0" presId="urn:microsoft.com/office/officeart/2008/layout/VerticalCurvedList"/>
    <dgm:cxn modelId="{D788B219-613B-5644-9B6A-9F254AF39BEE}" type="presParOf" srcId="{B1DDCD0B-2113-6740-9F0B-D3BF19A3CD56}" destId="{5312B73F-7956-3E46-B5BF-A33E7DA9F57E}" srcOrd="0" destOrd="0" presId="urn:microsoft.com/office/officeart/2008/layout/VerticalCurvedList"/>
    <dgm:cxn modelId="{1435F7E3-A4C0-1142-9685-0243BA480AA8}" type="presParOf" srcId="{88A4BBB5-0FB8-B545-833B-EBD52EFA5FA5}" destId="{58AB970C-21B9-E44E-80E3-0F70C2D80B22}" srcOrd="5" destOrd="0" presId="urn:microsoft.com/office/officeart/2008/layout/VerticalCurvedList"/>
    <dgm:cxn modelId="{ACA2D265-E5EB-2341-A347-BA286A9D4F90}" type="presParOf" srcId="{88A4BBB5-0FB8-B545-833B-EBD52EFA5FA5}" destId="{C6B04833-2788-0348-B2C0-1E047E0D710B}" srcOrd="6" destOrd="0" presId="urn:microsoft.com/office/officeart/2008/layout/VerticalCurvedList"/>
    <dgm:cxn modelId="{78C1D6FB-C0E3-084B-911E-6CDFF7188716}" type="presParOf" srcId="{C6B04833-2788-0348-B2C0-1E047E0D710B}" destId="{1D20CB01-F4BE-FA49-942F-CC741390C513}" srcOrd="0" destOrd="0" presId="urn:microsoft.com/office/officeart/2008/layout/VerticalCurvedList"/>
    <dgm:cxn modelId="{42AFCDD6-0CC7-3540-B3C1-37D46C4603BA}" type="presParOf" srcId="{88A4BBB5-0FB8-B545-833B-EBD52EFA5FA5}" destId="{904CE272-27B1-194C-90EE-D2892EBB7250}" srcOrd="7" destOrd="0" presId="urn:microsoft.com/office/officeart/2008/layout/VerticalCurvedList"/>
    <dgm:cxn modelId="{693B7F76-9CDF-2B49-964C-B6C36F5B905E}" type="presParOf" srcId="{88A4BBB5-0FB8-B545-833B-EBD52EFA5FA5}" destId="{F961D84A-0551-9944-988A-C68B0D76EFB8}" srcOrd="8" destOrd="0" presId="urn:microsoft.com/office/officeart/2008/layout/VerticalCurvedList"/>
    <dgm:cxn modelId="{30390A69-7D72-614B-A747-F4B8A5E08642}" type="presParOf" srcId="{F961D84A-0551-9944-988A-C68B0D76EFB8}" destId="{E8E00CAD-B455-0F49-84D9-144430B5359E}" srcOrd="0" destOrd="0" presId="urn:microsoft.com/office/officeart/2008/layout/VerticalCurved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FE5BF7-B480-2748-A859-FCDA4C126F38}" type="doc">
      <dgm:prSet loTypeId="urn:microsoft.com/office/officeart/2005/8/layout/venn3" loCatId="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de-DE"/>
        </a:p>
      </dgm:t>
    </dgm:pt>
    <dgm:pt modelId="{D19D298B-117D-2E4A-8E72-E65FCDDFC222}">
      <dgm:prSet phldrT="[Text]" custT="1"/>
      <dgm:spPr/>
      <dgm:t>
        <a:bodyPr/>
        <a:lstStyle/>
        <a:p>
          <a:r>
            <a:rPr lang="de-DE" sz="1800" b="1" dirty="0"/>
            <a:t>Pleasure</a:t>
          </a:r>
        </a:p>
      </dgm:t>
    </dgm:pt>
    <dgm:pt modelId="{58990E19-19F3-664F-B9F5-A17843919F01}" type="parTrans" cxnId="{67D28653-1B03-5C4B-88EC-71789F2A15E8}">
      <dgm:prSet/>
      <dgm:spPr/>
      <dgm:t>
        <a:bodyPr/>
        <a:lstStyle/>
        <a:p>
          <a:endParaRPr lang="de-DE" sz="2000"/>
        </a:p>
      </dgm:t>
    </dgm:pt>
    <dgm:pt modelId="{CA0770E3-C077-1448-8184-3B581398CDFC}" type="sibTrans" cxnId="{67D28653-1B03-5C4B-88EC-71789F2A15E8}">
      <dgm:prSet/>
      <dgm:spPr/>
      <dgm:t>
        <a:bodyPr/>
        <a:lstStyle/>
        <a:p>
          <a:endParaRPr lang="de-DE" sz="2000"/>
        </a:p>
      </dgm:t>
    </dgm:pt>
    <dgm:pt modelId="{529D4B31-81BF-DB4F-AAD8-C3D3E7B48697}">
      <dgm:prSet phldrT="[Text]" custT="1"/>
      <dgm:spPr/>
      <dgm:t>
        <a:bodyPr/>
        <a:lstStyle/>
        <a:p>
          <a:r>
            <a:rPr lang="de-DE" sz="1800" b="1" dirty="0"/>
            <a:t>Attachment</a:t>
          </a:r>
        </a:p>
      </dgm:t>
    </dgm:pt>
    <dgm:pt modelId="{23CF89CC-D176-AD4A-B5FB-1D63E1C208F9}" type="parTrans" cxnId="{390189FE-2051-CA4A-89A1-AE0D4A4D5937}">
      <dgm:prSet/>
      <dgm:spPr/>
      <dgm:t>
        <a:bodyPr/>
        <a:lstStyle/>
        <a:p>
          <a:endParaRPr lang="de-DE" sz="2000"/>
        </a:p>
      </dgm:t>
    </dgm:pt>
    <dgm:pt modelId="{6FB43ACC-5493-6E46-B1E2-4F4A02A42E97}" type="sibTrans" cxnId="{390189FE-2051-CA4A-89A1-AE0D4A4D5937}">
      <dgm:prSet/>
      <dgm:spPr/>
      <dgm:t>
        <a:bodyPr/>
        <a:lstStyle/>
        <a:p>
          <a:endParaRPr lang="de-DE" sz="2000"/>
        </a:p>
      </dgm:t>
    </dgm:pt>
    <dgm:pt modelId="{490BAB7C-912B-8941-B11A-9BB03A843D32}">
      <dgm:prSet phldrT="[Text]" custT="1"/>
      <dgm:spPr/>
      <dgm:t>
        <a:bodyPr/>
        <a:lstStyle/>
        <a:p>
          <a:r>
            <a:rPr lang="de-DE" sz="1800" b="1" dirty="0"/>
            <a:t>Control</a:t>
          </a:r>
        </a:p>
      </dgm:t>
    </dgm:pt>
    <dgm:pt modelId="{47BF7442-3CB9-5B4E-A8DB-03997756B38F}" type="parTrans" cxnId="{F778AF9D-2302-B645-9172-BF619D7CAC49}">
      <dgm:prSet/>
      <dgm:spPr/>
      <dgm:t>
        <a:bodyPr/>
        <a:lstStyle/>
        <a:p>
          <a:endParaRPr lang="de-DE" sz="2000"/>
        </a:p>
      </dgm:t>
    </dgm:pt>
    <dgm:pt modelId="{CC332B55-4C74-FE4E-B366-5D1AE3E6D9B9}" type="sibTrans" cxnId="{F778AF9D-2302-B645-9172-BF619D7CAC49}">
      <dgm:prSet/>
      <dgm:spPr/>
      <dgm:t>
        <a:bodyPr/>
        <a:lstStyle/>
        <a:p>
          <a:endParaRPr lang="de-DE" sz="2000"/>
        </a:p>
      </dgm:t>
    </dgm:pt>
    <dgm:pt modelId="{3271143D-7C25-3747-B51A-35247FF1EBA5}">
      <dgm:prSet phldrT="[Text]" custT="1"/>
      <dgm:spPr/>
      <dgm:t>
        <a:bodyPr/>
        <a:lstStyle/>
        <a:p>
          <a:r>
            <a:rPr lang="de-DE" sz="1800" b="1" dirty="0"/>
            <a:t>Self-</a:t>
          </a:r>
          <a:r>
            <a:rPr lang="de-DE" sz="1800" b="1" dirty="0" err="1"/>
            <a:t>Worth</a:t>
          </a:r>
          <a:endParaRPr lang="de-DE" sz="1800" b="1" dirty="0"/>
        </a:p>
      </dgm:t>
    </dgm:pt>
    <dgm:pt modelId="{522C6414-8927-A248-B828-22FACDAC25A3}" type="parTrans" cxnId="{86D6AA2E-D57D-7340-8909-E27B51E015C6}">
      <dgm:prSet/>
      <dgm:spPr/>
      <dgm:t>
        <a:bodyPr/>
        <a:lstStyle/>
        <a:p>
          <a:endParaRPr lang="de-DE" sz="2000"/>
        </a:p>
      </dgm:t>
    </dgm:pt>
    <dgm:pt modelId="{EFE4CCDF-D7B7-3A48-A717-EF4691E20B15}" type="sibTrans" cxnId="{86D6AA2E-D57D-7340-8909-E27B51E015C6}">
      <dgm:prSet/>
      <dgm:spPr/>
      <dgm:t>
        <a:bodyPr/>
        <a:lstStyle/>
        <a:p>
          <a:endParaRPr lang="de-DE" sz="2000"/>
        </a:p>
      </dgm:t>
    </dgm:pt>
    <dgm:pt modelId="{F435F726-AA2B-C64C-9748-D1D6FD489FBB}" type="pres">
      <dgm:prSet presAssocID="{F1FE5BF7-B480-2748-A859-FCDA4C126F38}" presName="Name0" presStyleCnt="0">
        <dgm:presLayoutVars>
          <dgm:dir/>
          <dgm:resizeHandles val="exact"/>
        </dgm:presLayoutVars>
      </dgm:prSet>
      <dgm:spPr/>
    </dgm:pt>
    <dgm:pt modelId="{05BD7B92-C386-E440-B78F-8DFE28947D70}" type="pres">
      <dgm:prSet presAssocID="{529D4B31-81BF-DB4F-AAD8-C3D3E7B48697}" presName="Name5" presStyleLbl="vennNode1" presStyleIdx="0" presStyleCnt="4">
        <dgm:presLayoutVars>
          <dgm:bulletEnabled val="1"/>
        </dgm:presLayoutVars>
      </dgm:prSet>
      <dgm:spPr/>
    </dgm:pt>
    <dgm:pt modelId="{71748D7B-1142-534B-8AC7-AFC1A34D297D}" type="pres">
      <dgm:prSet presAssocID="{6FB43ACC-5493-6E46-B1E2-4F4A02A42E97}" presName="space" presStyleCnt="0"/>
      <dgm:spPr/>
    </dgm:pt>
    <dgm:pt modelId="{918A59DC-69EF-2A49-A623-59FEDF9A726B}" type="pres">
      <dgm:prSet presAssocID="{490BAB7C-912B-8941-B11A-9BB03A843D32}" presName="Name5" presStyleLbl="vennNode1" presStyleIdx="1" presStyleCnt="4">
        <dgm:presLayoutVars>
          <dgm:bulletEnabled val="1"/>
        </dgm:presLayoutVars>
      </dgm:prSet>
      <dgm:spPr/>
    </dgm:pt>
    <dgm:pt modelId="{AB001D80-73C7-4347-9C16-43AD562F79C4}" type="pres">
      <dgm:prSet presAssocID="{CC332B55-4C74-FE4E-B366-5D1AE3E6D9B9}" presName="space" presStyleCnt="0"/>
      <dgm:spPr/>
    </dgm:pt>
    <dgm:pt modelId="{DE8552C6-3CF1-9D4A-A4D1-3A2773DD79C0}" type="pres">
      <dgm:prSet presAssocID="{3271143D-7C25-3747-B51A-35247FF1EBA5}" presName="Name5" presStyleLbl="vennNode1" presStyleIdx="2" presStyleCnt="4">
        <dgm:presLayoutVars>
          <dgm:bulletEnabled val="1"/>
        </dgm:presLayoutVars>
      </dgm:prSet>
      <dgm:spPr/>
    </dgm:pt>
    <dgm:pt modelId="{A0F1AD9B-9159-6645-9C08-CFC6E9754B8E}" type="pres">
      <dgm:prSet presAssocID="{EFE4CCDF-D7B7-3A48-A717-EF4691E20B15}" presName="space" presStyleCnt="0"/>
      <dgm:spPr/>
    </dgm:pt>
    <dgm:pt modelId="{C83EB86B-C0AF-8942-B148-999ABB675FF4}" type="pres">
      <dgm:prSet presAssocID="{D19D298B-117D-2E4A-8E72-E65FCDDFC222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CD8B3714-107C-8A45-BBA3-AFEFBBB64DB1}" type="presOf" srcId="{3271143D-7C25-3747-B51A-35247FF1EBA5}" destId="{DE8552C6-3CF1-9D4A-A4D1-3A2773DD79C0}" srcOrd="0" destOrd="0" presId="urn:microsoft.com/office/officeart/2005/8/layout/venn3"/>
    <dgm:cxn modelId="{86D6AA2E-D57D-7340-8909-E27B51E015C6}" srcId="{F1FE5BF7-B480-2748-A859-FCDA4C126F38}" destId="{3271143D-7C25-3747-B51A-35247FF1EBA5}" srcOrd="2" destOrd="0" parTransId="{522C6414-8927-A248-B828-22FACDAC25A3}" sibTransId="{EFE4CCDF-D7B7-3A48-A717-EF4691E20B15}"/>
    <dgm:cxn modelId="{8C25FA4E-2B0A-2D42-9C90-C25BA71E0FDC}" type="presOf" srcId="{529D4B31-81BF-DB4F-AAD8-C3D3E7B48697}" destId="{05BD7B92-C386-E440-B78F-8DFE28947D70}" srcOrd="0" destOrd="0" presId="urn:microsoft.com/office/officeart/2005/8/layout/venn3"/>
    <dgm:cxn modelId="{67D28653-1B03-5C4B-88EC-71789F2A15E8}" srcId="{F1FE5BF7-B480-2748-A859-FCDA4C126F38}" destId="{D19D298B-117D-2E4A-8E72-E65FCDDFC222}" srcOrd="3" destOrd="0" parTransId="{58990E19-19F3-664F-B9F5-A17843919F01}" sibTransId="{CA0770E3-C077-1448-8184-3B581398CDFC}"/>
    <dgm:cxn modelId="{F778AF9D-2302-B645-9172-BF619D7CAC49}" srcId="{F1FE5BF7-B480-2748-A859-FCDA4C126F38}" destId="{490BAB7C-912B-8941-B11A-9BB03A843D32}" srcOrd="1" destOrd="0" parTransId="{47BF7442-3CB9-5B4E-A8DB-03997756B38F}" sibTransId="{CC332B55-4C74-FE4E-B366-5D1AE3E6D9B9}"/>
    <dgm:cxn modelId="{D4AF80E0-C39E-6C41-8063-5DADD602A447}" type="presOf" srcId="{D19D298B-117D-2E4A-8E72-E65FCDDFC222}" destId="{C83EB86B-C0AF-8942-B148-999ABB675FF4}" srcOrd="0" destOrd="0" presId="urn:microsoft.com/office/officeart/2005/8/layout/venn3"/>
    <dgm:cxn modelId="{A69261F8-CC13-A344-89F7-D6C0C66FE807}" type="presOf" srcId="{490BAB7C-912B-8941-B11A-9BB03A843D32}" destId="{918A59DC-69EF-2A49-A623-59FEDF9A726B}" srcOrd="0" destOrd="0" presId="urn:microsoft.com/office/officeart/2005/8/layout/venn3"/>
    <dgm:cxn modelId="{F461B3FD-862D-9F43-91A6-A47188C42833}" type="presOf" srcId="{F1FE5BF7-B480-2748-A859-FCDA4C126F38}" destId="{F435F726-AA2B-C64C-9748-D1D6FD489FBB}" srcOrd="0" destOrd="0" presId="urn:microsoft.com/office/officeart/2005/8/layout/venn3"/>
    <dgm:cxn modelId="{390189FE-2051-CA4A-89A1-AE0D4A4D5937}" srcId="{F1FE5BF7-B480-2748-A859-FCDA4C126F38}" destId="{529D4B31-81BF-DB4F-AAD8-C3D3E7B48697}" srcOrd="0" destOrd="0" parTransId="{23CF89CC-D176-AD4A-B5FB-1D63E1C208F9}" sibTransId="{6FB43ACC-5493-6E46-B1E2-4F4A02A42E97}"/>
    <dgm:cxn modelId="{13AB8069-1E64-8B4C-BC72-77A67A19E476}" type="presParOf" srcId="{F435F726-AA2B-C64C-9748-D1D6FD489FBB}" destId="{05BD7B92-C386-E440-B78F-8DFE28947D70}" srcOrd="0" destOrd="0" presId="urn:microsoft.com/office/officeart/2005/8/layout/venn3"/>
    <dgm:cxn modelId="{90F67335-2666-8049-8E06-38FBA3AFA5A6}" type="presParOf" srcId="{F435F726-AA2B-C64C-9748-D1D6FD489FBB}" destId="{71748D7B-1142-534B-8AC7-AFC1A34D297D}" srcOrd="1" destOrd="0" presId="urn:microsoft.com/office/officeart/2005/8/layout/venn3"/>
    <dgm:cxn modelId="{C9748F32-A550-AB4F-9EDD-A2968AC7DA7B}" type="presParOf" srcId="{F435F726-AA2B-C64C-9748-D1D6FD489FBB}" destId="{918A59DC-69EF-2A49-A623-59FEDF9A726B}" srcOrd="2" destOrd="0" presId="urn:microsoft.com/office/officeart/2005/8/layout/venn3"/>
    <dgm:cxn modelId="{7FDAC16F-0EF8-B547-93F8-98792EA28D23}" type="presParOf" srcId="{F435F726-AA2B-C64C-9748-D1D6FD489FBB}" destId="{AB001D80-73C7-4347-9C16-43AD562F79C4}" srcOrd="3" destOrd="0" presId="urn:microsoft.com/office/officeart/2005/8/layout/venn3"/>
    <dgm:cxn modelId="{54413B68-556D-D54D-97E3-C610B5A9341E}" type="presParOf" srcId="{F435F726-AA2B-C64C-9748-D1D6FD489FBB}" destId="{DE8552C6-3CF1-9D4A-A4D1-3A2773DD79C0}" srcOrd="4" destOrd="0" presId="urn:microsoft.com/office/officeart/2005/8/layout/venn3"/>
    <dgm:cxn modelId="{575FD670-EC75-CE44-A194-0B89A2B5D98C}" type="presParOf" srcId="{F435F726-AA2B-C64C-9748-D1D6FD489FBB}" destId="{A0F1AD9B-9159-6645-9C08-CFC6E9754B8E}" srcOrd="5" destOrd="0" presId="urn:microsoft.com/office/officeart/2005/8/layout/venn3"/>
    <dgm:cxn modelId="{573A3A39-BE44-AB4A-A059-5B028A50FB9D}" type="presParOf" srcId="{F435F726-AA2B-C64C-9748-D1D6FD489FBB}" destId="{C83EB86B-C0AF-8942-B148-999ABB675FF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AD71B-D10F-8646-8168-5150BEE89AB7}">
      <dsp:nvSpPr>
        <dsp:cNvPr id="0" name=""/>
        <dsp:cNvSpPr/>
      </dsp:nvSpPr>
      <dsp:spPr>
        <a:xfrm>
          <a:off x="-4377627" y="-671462"/>
          <a:ext cx="5215382" cy="5215382"/>
        </a:xfrm>
        <a:prstGeom prst="blockArc">
          <a:avLst>
            <a:gd name="adj1" fmla="val 18900000"/>
            <a:gd name="adj2" fmla="val 2700000"/>
            <a:gd name="adj3" fmla="val 41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AD97A-2FF7-934E-8A69-E49D14112033}">
      <dsp:nvSpPr>
        <dsp:cNvPr id="0" name=""/>
        <dsp:cNvSpPr/>
      </dsp:nvSpPr>
      <dsp:spPr>
        <a:xfrm>
          <a:off x="438866" y="297714"/>
          <a:ext cx="5462988" cy="5957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868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Verhalten</a:t>
          </a:r>
          <a:endParaRPr lang="de-DE" sz="3100" kern="1200" dirty="0"/>
        </a:p>
      </dsp:txBody>
      <dsp:txXfrm>
        <a:off x="438866" y="297714"/>
        <a:ext cx="5462988" cy="595738"/>
      </dsp:txXfrm>
    </dsp:sp>
    <dsp:sp modelId="{BDA0994F-C001-F04A-93C6-09EDE98E0AB5}">
      <dsp:nvSpPr>
        <dsp:cNvPr id="0" name=""/>
        <dsp:cNvSpPr/>
      </dsp:nvSpPr>
      <dsp:spPr>
        <a:xfrm>
          <a:off x="66529" y="223247"/>
          <a:ext cx="744673" cy="744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0B08F-119F-2443-BF40-8F7B0A969483}">
      <dsp:nvSpPr>
        <dsp:cNvPr id="0" name=""/>
        <dsp:cNvSpPr/>
      </dsp:nvSpPr>
      <dsp:spPr>
        <a:xfrm>
          <a:off x="780416" y="1191477"/>
          <a:ext cx="5121437" cy="595738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868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Gedanken</a:t>
          </a:r>
          <a:endParaRPr lang="de-DE" sz="3100" kern="1200" dirty="0"/>
        </a:p>
      </dsp:txBody>
      <dsp:txXfrm>
        <a:off x="780416" y="1191477"/>
        <a:ext cx="5121437" cy="595738"/>
      </dsp:txXfrm>
    </dsp:sp>
    <dsp:sp modelId="{5312B73F-7956-3E46-B5BF-A33E7DA9F57E}">
      <dsp:nvSpPr>
        <dsp:cNvPr id="0" name=""/>
        <dsp:cNvSpPr/>
      </dsp:nvSpPr>
      <dsp:spPr>
        <a:xfrm>
          <a:off x="408080" y="1117010"/>
          <a:ext cx="744673" cy="744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B970C-21B9-E44E-80E3-0F70C2D80B22}">
      <dsp:nvSpPr>
        <dsp:cNvPr id="0" name=""/>
        <dsp:cNvSpPr/>
      </dsp:nvSpPr>
      <dsp:spPr>
        <a:xfrm>
          <a:off x="780416" y="2085240"/>
          <a:ext cx="5121437" cy="595738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868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Gefühle</a:t>
          </a:r>
          <a:endParaRPr lang="de-DE" sz="3100" kern="1200" dirty="0"/>
        </a:p>
      </dsp:txBody>
      <dsp:txXfrm>
        <a:off x="780416" y="2085240"/>
        <a:ext cx="5121437" cy="595738"/>
      </dsp:txXfrm>
    </dsp:sp>
    <dsp:sp modelId="{1D20CB01-F4BE-FA49-942F-CC741390C513}">
      <dsp:nvSpPr>
        <dsp:cNvPr id="0" name=""/>
        <dsp:cNvSpPr/>
      </dsp:nvSpPr>
      <dsp:spPr>
        <a:xfrm>
          <a:off x="408080" y="2010773"/>
          <a:ext cx="744673" cy="744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CE272-27B1-194C-90EE-D2892EBB7250}">
      <dsp:nvSpPr>
        <dsp:cNvPr id="0" name=""/>
        <dsp:cNvSpPr/>
      </dsp:nvSpPr>
      <dsp:spPr>
        <a:xfrm>
          <a:off x="438866" y="2979873"/>
          <a:ext cx="5462988" cy="59399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868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Körper</a:t>
          </a:r>
          <a:endParaRPr lang="de-DE" sz="3100" kern="1200" dirty="0"/>
        </a:p>
      </dsp:txBody>
      <dsp:txXfrm>
        <a:off x="438866" y="2979873"/>
        <a:ext cx="5462988" cy="593999"/>
      </dsp:txXfrm>
    </dsp:sp>
    <dsp:sp modelId="{E8E00CAD-B455-0F49-84D9-144430B5359E}">
      <dsp:nvSpPr>
        <dsp:cNvPr id="0" name=""/>
        <dsp:cNvSpPr/>
      </dsp:nvSpPr>
      <dsp:spPr>
        <a:xfrm>
          <a:off x="66529" y="2904536"/>
          <a:ext cx="744673" cy="744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D7B92-C386-E440-B78F-8DFE28947D70}">
      <dsp:nvSpPr>
        <dsp:cNvPr id="0" name=""/>
        <dsp:cNvSpPr/>
      </dsp:nvSpPr>
      <dsp:spPr>
        <a:xfrm>
          <a:off x="1982" y="1206100"/>
          <a:ext cx="1989220" cy="19892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73" tIns="25400" rIns="10947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Bindung</a:t>
          </a:r>
        </a:p>
      </dsp:txBody>
      <dsp:txXfrm>
        <a:off x="293297" y="1497415"/>
        <a:ext cx="1406590" cy="1406590"/>
      </dsp:txXfrm>
    </dsp:sp>
    <dsp:sp modelId="{918A59DC-69EF-2A49-A623-59FEDF9A726B}">
      <dsp:nvSpPr>
        <dsp:cNvPr id="0" name=""/>
        <dsp:cNvSpPr/>
      </dsp:nvSpPr>
      <dsp:spPr>
        <a:xfrm>
          <a:off x="1593359" y="1206100"/>
          <a:ext cx="1989220" cy="19892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73" tIns="25400" rIns="10947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Kontrolle</a:t>
          </a:r>
        </a:p>
      </dsp:txBody>
      <dsp:txXfrm>
        <a:off x="1884674" y="1497415"/>
        <a:ext cx="1406590" cy="1406590"/>
      </dsp:txXfrm>
    </dsp:sp>
    <dsp:sp modelId="{DE8552C6-3CF1-9D4A-A4D1-3A2773DD79C0}">
      <dsp:nvSpPr>
        <dsp:cNvPr id="0" name=""/>
        <dsp:cNvSpPr/>
      </dsp:nvSpPr>
      <dsp:spPr>
        <a:xfrm>
          <a:off x="3184735" y="1206100"/>
          <a:ext cx="1989220" cy="19892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73" tIns="25400" rIns="10947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Selbstwert</a:t>
          </a:r>
        </a:p>
      </dsp:txBody>
      <dsp:txXfrm>
        <a:off x="3476050" y="1497415"/>
        <a:ext cx="1406590" cy="1406590"/>
      </dsp:txXfrm>
    </dsp:sp>
    <dsp:sp modelId="{C83EB86B-C0AF-8942-B148-999ABB675FF4}">
      <dsp:nvSpPr>
        <dsp:cNvPr id="0" name=""/>
        <dsp:cNvSpPr/>
      </dsp:nvSpPr>
      <dsp:spPr>
        <a:xfrm>
          <a:off x="4776112" y="1206100"/>
          <a:ext cx="1989220" cy="19892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73" tIns="25400" rIns="109473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/>
            <a:t>Lust</a:t>
          </a:r>
        </a:p>
      </dsp:txBody>
      <dsp:txXfrm>
        <a:off x="5067427" y="1497415"/>
        <a:ext cx="1406590" cy="1406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AD71B-D10F-8646-8168-5150BEE89AB7}">
      <dsp:nvSpPr>
        <dsp:cNvPr id="0" name=""/>
        <dsp:cNvSpPr/>
      </dsp:nvSpPr>
      <dsp:spPr>
        <a:xfrm>
          <a:off x="-4377627" y="-671462"/>
          <a:ext cx="5215382" cy="5215382"/>
        </a:xfrm>
        <a:prstGeom prst="blockArc">
          <a:avLst>
            <a:gd name="adj1" fmla="val 18900000"/>
            <a:gd name="adj2" fmla="val 2700000"/>
            <a:gd name="adj3" fmla="val 41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AD97A-2FF7-934E-8A69-E49D14112033}">
      <dsp:nvSpPr>
        <dsp:cNvPr id="0" name=""/>
        <dsp:cNvSpPr/>
      </dsp:nvSpPr>
      <dsp:spPr>
        <a:xfrm>
          <a:off x="438866" y="297714"/>
          <a:ext cx="5462988" cy="5957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868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 err="1"/>
            <a:t>Behavior</a:t>
          </a:r>
          <a:endParaRPr lang="de-DE" sz="3100" kern="1200" dirty="0"/>
        </a:p>
      </dsp:txBody>
      <dsp:txXfrm>
        <a:off x="438866" y="297714"/>
        <a:ext cx="5462988" cy="595738"/>
      </dsp:txXfrm>
    </dsp:sp>
    <dsp:sp modelId="{BDA0994F-C001-F04A-93C6-09EDE98E0AB5}">
      <dsp:nvSpPr>
        <dsp:cNvPr id="0" name=""/>
        <dsp:cNvSpPr/>
      </dsp:nvSpPr>
      <dsp:spPr>
        <a:xfrm>
          <a:off x="66529" y="223247"/>
          <a:ext cx="744673" cy="744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0B08F-119F-2443-BF40-8F7B0A969483}">
      <dsp:nvSpPr>
        <dsp:cNvPr id="0" name=""/>
        <dsp:cNvSpPr/>
      </dsp:nvSpPr>
      <dsp:spPr>
        <a:xfrm>
          <a:off x="780416" y="1191477"/>
          <a:ext cx="5121437" cy="595738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868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 err="1"/>
            <a:t>Thoughts</a:t>
          </a:r>
          <a:endParaRPr lang="de-DE" sz="3100" kern="1200" dirty="0"/>
        </a:p>
      </dsp:txBody>
      <dsp:txXfrm>
        <a:off x="780416" y="1191477"/>
        <a:ext cx="5121437" cy="595738"/>
      </dsp:txXfrm>
    </dsp:sp>
    <dsp:sp modelId="{5312B73F-7956-3E46-B5BF-A33E7DA9F57E}">
      <dsp:nvSpPr>
        <dsp:cNvPr id="0" name=""/>
        <dsp:cNvSpPr/>
      </dsp:nvSpPr>
      <dsp:spPr>
        <a:xfrm>
          <a:off x="408080" y="1117010"/>
          <a:ext cx="744673" cy="744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AB970C-21B9-E44E-80E3-0F70C2D80B22}">
      <dsp:nvSpPr>
        <dsp:cNvPr id="0" name=""/>
        <dsp:cNvSpPr/>
      </dsp:nvSpPr>
      <dsp:spPr>
        <a:xfrm>
          <a:off x="780416" y="2085240"/>
          <a:ext cx="5121437" cy="595738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868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 err="1"/>
            <a:t>Emotions</a:t>
          </a:r>
          <a:endParaRPr lang="de-DE" sz="3100" kern="1200" dirty="0"/>
        </a:p>
      </dsp:txBody>
      <dsp:txXfrm>
        <a:off x="780416" y="2085240"/>
        <a:ext cx="5121437" cy="595738"/>
      </dsp:txXfrm>
    </dsp:sp>
    <dsp:sp modelId="{1D20CB01-F4BE-FA49-942F-CC741390C513}">
      <dsp:nvSpPr>
        <dsp:cNvPr id="0" name=""/>
        <dsp:cNvSpPr/>
      </dsp:nvSpPr>
      <dsp:spPr>
        <a:xfrm>
          <a:off x="408080" y="2010773"/>
          <a:ext cx="744673" cy="744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CE272-27B1-194C-90EE-D2892EBB7250}">
      <dsp:nvSpPr>
        <dsp:cNvPr id="0" name=""/>
        <dsp:cNvSpPr/>
      </dsp:nvSpPr>
      <dsp:spPr>
        <a:xfrm>
          <a:off x="438866" y="2979873"/>
          <a:ext cx="5462988" cy="59399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868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 dirty="0"/>
            <a:t>Body</a:t>
          </a:r>
        </a:p>
      </dsp:txBody>
      <dsp:txXfrm>
        <a:off x="438866" y="2979873"/>
        <a:ext cx="5462988" cy="593999"/>
      </dsp:txXfrm>
    </dsp:sp>
    <dsp:sp modelId="{E8E00CAD-B455-0F49-84D9-144430B5359E}">
      <dsp:nvSpPr>
        <dsp:cNvPr id="0" name=""/>
        <dsp:cNvSpPr/>
      </dsp:nvSpPr>
      <dsp:spPr>
        <a:xfrm>
          <a:off x="66529" y="2904536"/>
          <a:ext cx="744673" cy="7446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D7B92-C386-E440-B78F-8DFE28947D70}">
      <dsp:nvSpPr>
        <dsp:cNvPr id="0" name=""/>
        <dsp:cNvSpPr/>
      </dsp:nvSpPr>
      <dsp:spPr>
        <a:xfrm>
          <a:off x="1982" y="1206100"/>
          <a:ext cx="1989220" cy="19892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73" tIns="22860" rIns="109473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Attachment</a:t>
          </a:r>
        </a:p>
      </dsp:txBody>
      <dsp:txXfrm>
        <a:off x="293297" y="1497415"/>
        <a:ext cx="1406590" cy="1406590"/>
      </dsp:txXfrm>
    </dsp:sp>
    <dsp:sp modelId="{918A59DC-69EF-2A49-A623-59FEDF9A726B}">
      <dsp:nvSpPr>
        <dsp:cNvPr id="0" name=""/>
        <dsp:cNvSpPr/>
      </dsp:nvSpPr>
      <dsp:spPr>
        <a:xfrm>
          <a:off x="1593359" y="1206100"/>
          <a:ext cx="1989220" cy="19892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73" tIns="22860" rIns="109473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Control</a:t>
          </a:r>
        </a:p>
      </dsp:txBody>
      <dsp:txXfrm>
        <a:off x="1884674" y="1497415"/>
        <a:ext cx="1406590" cy="1406590"/>
      </dsp:txXfrm>
    </dsp:sp>
    <dsp:sp modelId="{DE8552C6-3CF1-9D4A-A4D1-3A2773DD79C0}">
      <dsp:nvSpPr>
        <dsp:cNvPr id="0" name=""/>
        <dsp:cNvSpPr/>
      </dsp:nvSpPr>
      <dsp:spPr>
        <a:xfrm>
          <a:off x="3184735" y="1206100"/>
          <a:ext cx="1989220" cy="19892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73" tIns="22860" rIns="109473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Self-</a:t>
          </a:r>
          <a:r>
            <a:rPr lang="de-DE" sz="1800" b="1" kern="1200" dirty="0" err="1"/>
            <a:t>Worth</a:t>
          </a:r>
          <a:endParaRPr lang="de-DE" sz="1800" b="1" kern="1200" dirty="0"/>
        </a:p>
      </dsp:txBody>
      <dsp:txXfrm>
        <a:off x="3476050" y="1497415"/>
        <a:ext cx="1406590" cy="1406590"/>
      </dsp:txXfrm>
    </dsp:sp>
    <dsp:sp modelId="{C83EB86B-C0AF-8942-B148-999ABB675FF4}">
      <dsp:nvSpPr>
        <dsp:cNvPr id="0" name=""/>
        <dsp:cNvSpPr/>
      </dsp:nvSpPr>
      <dsp:spPr>
        <a:xfrm>
          <a:off x="4776112" y="1206100"/>
          <a:ext cx="1989220" cy="19892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9473" tIns="22860" rIns="109473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Pleasure</a:t>
          </a:r>
        </a:p>
      </dsp:txBody>
      <dsp:txXfrm>
        <a:off x="5067427" y="1497415"/>
        <a:ext cx="1406590" cy="1406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B26B2-2D31-4B46-8609-A5D8DB720C13}" type="datetimeFigureOut">
              <a:rPr lang="de-DE" smtClean="0"/>
              <a:pPr/>
              <a:t>06.09.2023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3988E-A3D3-AA41-AA19-F07E1CFCC57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386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7DA273-8600-4364-8107-E959555A89B9}" type="datetimeFigureOut">
              <a:rPr lang="de-DE"/>
              <a:pPr>
                <a:defRPr/>
              </a:pPr>
              <a:t>06.09.2023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A14F95-C0A6-4FD1-A3F8-1408101D66C3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31861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9569C3A-4967-8C45-9925-2852710A79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424B30E-6128-FC41-BDA5-BA8C980528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100" y="1484314"/>
            <a:ext cx="4204097" cy="1671637"/>
          </a:xfrm>
          <a:prstGeom prst="rect">
            <a:avLst/>
          </a:prstGeom>
        </p:spPr>
        <p:txBody>
          <a:bodyPr lIns="108000" tIns="90000" anchor="t"/>
          <a:lstStyle>
            <a:lvl1pPr>
              <a:defRPr sz="1800" b="1" i="0" cap="none" spc="75" baseline="0">
                <a:solidFill>
                  <a:schemeClr val="bg1"/>
                </a:solidFill>
              </a:defRPr>
            </a:lvl1pPr>
            <a:lvl2pPr>
              <a:defRPr sz="1800" b="1" i="0" cap="all" spc="75" baseline="0">
                <a:solidFill>
                  <a:schemeClr val="bg1"/>
                </a:solidFill>
              </a:defRPr>
            </a:lvl2pPr>
            <a:lvl3pPr>
              <a:defRPr sz="1800" b="1" i="0" cap="all" spc="75" baseline="0">
                <a:solidFill>
                  <a:schemeClr val="bg1"/>
                </a:solidFill>
              </a:defRPr>
            </a:lvl3pPr>
            <a:lvl4pPr>
              <a:defRPr sz="1800" b="1" i="0" cap="all" spc="75" baseline="0">
                <a:solidFill>
                  <a:schemeClr val="bg1"/>
                </a:solidFill>
              </a:defRPr>
            </a:lvl4pPr>
            <a:lvl5pPr>
              <a:defRPr sz="1800" b="1" i="0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34E6AF98-0514-634E-88F8-935EA2FAA8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6837" y="3643459"/>
            <a:ext cx="2521669" cy="996805"/>
          </a:xfrm>
          <a:prstGeom prst="rect">
            <a:avLst/>
          </a:prstGeom>
        </p:spPr>
        <p:txBody>
          <a:bodyPr anchor="b"/>
          <a:lstStyle>
            <a:lvl1pPr>
              <a:defRPr sz="1050" cap="none" spc="75" baseline="0">
                <a:solidFill>
                  <a:schemeClr val="bg1"/>
                </a:solidFill>
              </a:defRPr>
            </a:lvl1pPr>
            <a:lvl2pPr>
              <a:defRPr sz="1050" cap="all" spc="75" baseline="0">
                <a:solidFill>
                  <a:schemeClr val="bg1"/>
                </a:solidFill>
              </a:defRPr>
            </a:lvl2pPr>
            <a:lvl3pPr>
              <a:defRPr sz="1050" cap="all" spc="75" baseline="0">
                <a:solidFill>
                  <a:schemeClr val="bg1"/>
                </a:solidFill>
              </a:defRPr>
            </a:lvl3pPr>
            <a:lvl4pPr>
              <a:defRPr sz="1050" cap="all" spc="75" baseline="0">
                <a:solidFill>
                  <a:schemeClr val="bg1"/>
                </a:solidFill>
              </a:defRPr>
            </a:lvl4pPr>
            <a:lvl5pPr>
              <a:defRPr sz="1050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5342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8E0A8D3-8935-2B42-B1ED-6621260D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4CCEBEC-9AB4-2545-93D8-10541C25C9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990" y="4806951"/>
            <a:ext cx="5037534" cy="239713"/>
          </a:xfrm>
          <a:prstGeom prst="rect">
            <a:avLst/>
          </a:prstGeom>
        </p:spPr>
        <p:txBody>
          <a:bodyPr/>
          <a:lstStyle>
            <a:lvl1pPr>
              <a:defRPr sz="600" spc="75" baseline="0">
                <a:solidFill>
                  <a:srgbClr val="ACC4D9"/>
                </a:solidFill>
              </a:defRPr>
            </a:lvl1pPr>
            <a:lvl2pPr>
              <a:defRPr sz="600" spc="75" baseline="0">
                <a:solidFill>
                  <a:srgbClr val="ACC4D9"/>
                </a:solidFill>
              </a:defRPr>
            </a:lvl2pPr>
            <a:lvl3pPr>
              <a:defRPr sz="600" spc="75" baseline="0">
                <a:solidFill>
                  <a:srgbClr val="ACC4D9"/>
                </a:solidFill>
              </a:defRPr>
            </a:lvl3pPr>
            <a:lvl4pPr>
              <a:defRPr sz="600" spc="75" baseline="0">
                <a:solidFill>
                  <a:srgbClr val="ACC4D9"/>
                </a:solidFill>
              </a:defRPr>
            </a:lvl4pPr>
            <a:lvl5pPr>
              <a:defRPr sz="600" spc="75" baseline="0">
                <a:solidFill>
                  <a:srgbClr val="ACC4D9"/>
                </a:solidFill>
              </a:defRPr>
            </a:lvl5pPr>
          </a:lstStyle>
          <a:p>
            <a:pPr lvl="0"/>
            <a:r>
              <a:rPr lang="de-DE" dirty="0"/>
              <a:t>Quelle, Referent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156110FF-D938-3A47-9BAE-9315C207E6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535" y="1334386"/>
            <a:ext cx="5407364" cy="3242929"/>
          </a:xfrm>
          <a:prstGeom prst="rect">
            <a:avLst/>
          </a:prstGeom>
        </p:spPr>
        <p:txBody>
          <a:bodyPr/>
          <a:lstStyle>
            <a:lvl1pPr>
              <a:defRPr sz="1200" b="1" i="0" cap="none" baseline="0"/>
            </a:lvl1pPr>
            <a:lvl2pPr>
              <a:defRPr sz="1050" baseline="0"/>
            </a:lvl2pPr>
            <a:lvl3pPr>
              <a:defRPr sz="1050" baseline="0">
                <a:solidFill>
                  <a:srgbClr val="216095"/>
                </a:solidFill>
              </a:defRPr>
            </a:lvl3pPr>
            <a:lvl4pPr>
              <a:defRPr sz="1050" baseline="0">
                <a:solidFill>
                  <a:srgbClr val="216095"/>
                </a:solidFill>
              </a:defRPr>
            </a:lvl4pPr>
            <a:lvl5pPr>
              <a:defRPr sz="1050" baseline="0">
                <a:solidFill>
                  <a:srgbClr val="216095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3A3C7CB7-9484-7746-BA68-F4D00A58E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167" y="426767"/>
            <a:ext cx="4204097" cy="609908"/>
          </a:xfrm>
          <a:prstGeom prst="rect">
            <a:avLst/>
          </a:prstGeom>
        </p:spPr>
        <p:txBody>
          <a:bodyPr lIns="108000" tIns="90000" anchor="t"/>
          <a:lstStyle>
            <a:lvl1pPr>
              <a:spcBef>
                <a:spcPts val="0"/>
              </a:spcBef>
              <a:defRPr sz="1500" b="1" i="0" cap="none" spc="75" baseline="0">
                <a:solidFill>
                  <a:schemeClr val="bg1"/>
                </a:solidFill>
              </a:defRPr>
            </a:lvl1pPr>
            <a:lvl2pPr>
              <a:defRPr sz="1800" b="1" i="0" cap="all" spc="75" baseline="0">
                <a:solidFill>
                  <a:schemeClr val="bg1"/>
                </a:solidFill>
              </a:defRPr>
            </a:lvl2pPr>
            <a:lvl3pPr>
              <a:defRPr sz="1800" b="1" i="0" cap="all" spc="75" baseline="0">
                <a:solidFill>
                  <a:schemeClr val="bg1"/>
                </a:solidFill>
              </a:defRPr>
            </a:lvl3pPr>
            <a:lvl4pPr>
              <a:defRPr sz="1800" b="1" i="0" cap="all" spc="75" baseline="0">
                <a:solidFill>
                  <a:schemeClr val="bg1"/>
                </a:solidFill>
              </a:defRPr>
            </a:lvl4pPr>
            <a:lvl5pPr>
              <a:defRPr sz="1800" b="1" i="0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402731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46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18016ED1-AFCE-E942-A0B1-A6C6A52272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4FA12E2-9CBA-9643-9B97-73A6B3511F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51" y="463979"/>
            <a:ext cx="4204097" cy="436282"/>
          </a:xfrm>
          <a:prstGeom prst="rect">
            <a:avLst/>
          </a:prstGeom>
        </p:spPr>
        <p:txBody>
          <a:bodyPr lIns="108000" tIns="90000" anchor="t"/>
          <a:lstStyle>
            <a:lvl1pPr>
              <a:defRPr sz="1500" b="1" i="0" cap="none" spc="75" baseline="0">
                <a:solidFill>
                  <a:schemeClr val="bg1"/>
                </a:solidFill>
              </a:defRPr>
            </a:lvl1pPr>
            <a:lvl2pPr>
              <a:defRPr sz="1800" b="1" i="0" cap="all" spc="75" baseline="0">
                <a:solidFill>
                  <a:schemeClr val="bg1"/>
                </a:solidFill>
              </a:defRPr>
            </a:lvl2pPr>
            <a:lvl3pPr>
              <a:defRPr sz="1800" b="1" i="0" cap="all" spc="75" baseline="0">
                <a:solidFill>
                  <a:schemeClr val="bg1"/>
                </a:solidFill>
              </a:defRPr>
            </a:lvl3pPr>
            <a:lvl4pPr>
              <a:defRPr sz="1800" b="1" i="0" cap="all" spc="75" baseline="0">
                <a:solidFill>
                  <a:schemeClr val="bg1"/>
                </a:solidFill>
              </a:defRPr>
            </a:lvl4pPr>
            <a:lvl5pPr>
              <a:defRPr sz="1800" b="1" i="0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8" name="Textplatzhalter 12">
            <a:extLst>
              <a:ext uri="{FF2B5EF4-FFF2-40B4-BE49-F238E27FC236}">
                <a16:creationId xmlns:a16="http://schemas.microsoft.com/office/drawing/2014/main" id="{60473593-D96B-124C-8598-3C06FFF8F7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990" y="4806951"/>
            <a:ext cx="5037534" cy="239713"/>
          </a:xfrm>
          <a:prstGeom prst="rect">
            <a:avLst/>
          </a:prstGeom>
        </p:spPr>
        <p:txBody>
          <a:bodyPr/>
          <a:lstStyle>
            <a:lvl1pPr>
              <a:defRPr sz="600" spc="75" baseline="0">
                <a:solidFill>
                  <a:srgbClr val="ACC4D9"/>
                </a:solidFill>
              </a:defRPr>
            </a:lvl1pPr>
            <a:lvl2pPr>
              <a:defRPr sz="600" spc="75" baseline="0">
                <a:solidFill>
                  <a:srgbClr val="ACC4D9"/>
                </a:solidFill>
              </a:defRPr>
            </a:lvl2pPr>
            <a:lvl3pPr>
              <a:defRPr sz="600" spc="75" baseline="0">
                <a:solidFill>
                  <a:srgbClr val="ACC4D9"/>
                </a:solidFill>
              </a:defRPr>
            </a:lvl3pPr>
            <a:lvl4pPr>
              <a:defRPr sz="600" spc="75" baseline="0">
                <a:solidFill>
                  <a:srgbClr val="ACC4D9"/>
                </a:solidFill>
              </a:defRPr>
            </a:lvl4pPr>
            <a:lvl5pPr>
              <a:defRPr sz="600" spc="75" baseline="0">
                <a:solidFill>
                  <a:srgbClr val="ACC4D9"/>
                </a:solidFill>
              </a:defRPr>
            </a:lvl5pPr>
          </a:lstStyle>
          <a:p>
            <a:pPr lvl="0"/>
            <a:r>
              <a:rPr lang="de-DE" dirty="0"/>
              <a:t>Quelle, Referent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EBD5C784-6958-3A4E-9F68-173A34B2D7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805" y="1222346"/>
            <a:ext cx="3557272" cy="3290240"/>
          </a:xfrm>
          <a:prstGeom prst="rect">
            <a:avLst/>
          </a:prstGeom>
        </p:spPr>
        <p:txBody>
          <a:bodyPr/>
          <a:lstStyle>
            <a:lvl1pPr>
              <a:defRPr sz="1200" b="1" i="0" cap="none" baseline="0"/>
            </a:lvl1pPr>
            <a:lvl2pPr>
              <a:defRPr sz="1050" baseline="0"/>
            </a:lvl2pPr>
            <a:lvl3pPr>
              <a:defRPr sz="1050" baseline="0">
                <a:solidFill>
                  <a:srgbClr val="216095"/>
                </a:solidFill>
              </a:defRPr>
            </a:lvl3pPr>
            <a:lvl4pPr>
              <a:defRPr sz="1050" baseline="0">
                <a:solidFill>
                  <a:srgbClr val="216095"/>
                </a:solidFill>
              </a:defRPr>
            </a:lvl4pPr>
            <a:lvl5pPr>
              <a:defRPr sz="1050" baseline="0">
                <a:solidFill>
                  <a:srgbClr val="216095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EE1C7EDF-164A-EC42-B60F-4F82FACCBB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5029" y="1222744"/>
            <a:ext cx="2283619" cy="3118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761928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64ABE8D-247D-4A43-A3EF-81B5F730E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24060878-098F-5B4B-A516-022A01D111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167" y="426767"/>
            <a:ext cx="4204097" cy="609908"/>
          </a:xfrm>
          <a:prstGeom prst="rect">
            <a:avLst/>
          </a:prstGeom>
        </p:spPr>
        <p:txBody>
          <a:bodyPr lIns="108000" tIns="90000" anchor="t"/>
          <a:lstStyle>
            <a:lvl1pPr>
              <a:spcBef>
                <a:spcPts val="0"/>
              </a:spcBef>
              <a:defRPr sz="1500" b="1" i="0" cap="none" spc="75" baseline="0">
                <a:solidFill>
                  <a:schemeClr val="bg1"/>
                </a:solidFill>
              </a:defRPr>
            </a:lvl1pPr>
            <a:lvl2pPr>
              <a:defRPr sz="1800" b="1" i="0" cap="all" spc="75" baseline="0">
                <a:solidFill>
                  <a:schemeClr val="bg1"/>
                </a:solidFill>
              </a:defRPr>
            </a:lvl2pPr>
            <a:lvl3pPr>
              <a:defRPr sz="1800" b="1" i="0" cap="all" spc="75" baseline="0">
                <a:solidFill>
                  <a:schemeClr val="bg1"/>
                </a:solidFill>
              </a:defRPr>
            </a:lvl3pPr>
            <a:lvl4pPr>
              <a:defRPr sz="1800" b="1" i="0" cap="all" spc="75" baseline="0">
                <a:solidFill>
                  <a:schemeClr val="bg1"/>
                </a:solidFill>
              </a:defRPr>
            </a:lvl4pPr>
            <a:lvl5pPr>
              <a:defRPr sz="1800" b="1" i="0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4CCEBEC-9AB4-2545-93D8-10541C25C9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990" y="4806951"/>
            <a:ext cx="5037534" cy="239713"/>
          </a:xfrm>
          <a:prstGeom prst="rect">
            <a:avLst/>
          </a:prstGeom>
        </p:spPr>
        <p:txBody>
          <a:bodyPr/>
          <a:lstStyle>
            <a:lvl1pPr>
              <a:defRPr sz="600" spc="75" baseline="0">
                <a:solidFill>
                  <a:srgbClr val="ACC4D9"/>
                </a:solidFill>
              </a:defRPr>
            </a:lvl1pPr>
            <a:lvl2pPr>
              <a:defRPr sz="600" spc="75" baseline="0">
                <a:solidFill>
                  <a:srgbClr val="ACC4D9"/>
                </a:solidFill>
              </a:defRPr>
            </a:lvl2pPr>
            <a:lvl3pPr>
              <a:defRPr sz="600" spc="75" baseline="0">
                <a:solidFill>
                  <a:srgbClr val="ACC4D9"/>
                </a:solidFill>
              </a:defRPr>
            </a:lvl3pPr>
            <a:lvl4pPr>
              <a:defRPr sz="600" spc="75" baseline="0">
                <a:solidFill>
                  <a:srgbClr val="ACC4D9"/>
                </a:solidFill>
              </a:defRPr>
            </a:lvl4pPr>
            <a:lvl5pPr>
              <a:defRPr sz="600" spc="75" baseline="0">
                <a:solidFill>
                  <a:srgbClr val="ACC4D9"/>
                </a:solidFill>
              </a:defRPr>
            </a:lvl5pPr>
          </a:lstStyle>
          <a:p>
            <a:pPr lvl="0"/>
            <a:r>
              <a:rPr lang="de-DE" dirty="0"/>
              <a:t>Quelle, Referent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878530-9B90-2447-A63F-9786286E5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805" y="1364013"/>
            <a:ext cx="3557272" cy="3144407"/>
          </a:xfrm>
          <a:prstGeom prst="rect">
            <a:avLst/>
          </a:prstGeom>
        </p:spPr>
        <p:txBody>
          <a:bodyPr/>
          <a:lstStyle>
            <a:lvl1pPr>
              <a:defRPr sz="1200" b="1" i="0" cap="none" baseline="0"/>
            </a:lvl1pPr>
            <a:lvl2pPr>
              <a:defRPr sz="1050" baseline="0"/>
            </a:lvl2pPr>
            <a:lvl3pPr>
              <a:defRPr sz="1050" baseline="0">
                <a:solidFill>
                  <a:srgbClr val="216095"/>
                </a:solidFill>
              </a:defRPr>
            </a:lvl3pPr>
            <a:lvl4pPr>
              <a:defRPr sz="1050" baseline="0">
                <a:solidFill>
                  <a:srgbClr val="216095"/>
                </a:solidFill>
              </a:defRPr>
            </a:lvl4pPr>
            <a:lvl5pPr>
              <a:defRPr sz="1050" baseline="0">
                <a:solidFill>
                  <a:srgbClr val="216095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3A5AA691-C1EB-6D41-9F91-AABCA6F3F3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35029" y="1360968"/>
            <a:ext cx="2283619" cy="298033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2392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8E0A8D3-8935-2B42-B1ED-6621260D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16"/>
            <a:ext cx="6858000" cy="51435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4CCEBEC-9AB4-2545-93D8-10541C25C9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990" y="4806951"/>
            <a:ext cx="5037534" cy="239713"/>
          </a:xfrm>
          <a:prstGeom prst="rect">
            <a:avLst/>
          </a:prstGeom>
        </p:spPr>
        <p:txBody>
          <a:bodyPr/>
          <a:lstStyle>
            <a:lvl1pPr>
              <a:defRPr sz="600" spc="75" baseline="0">
                <a:solidFill>
                  <a:srgbClr val="ACC4D9"/>
                </a:solidFill>
              </a:defRPr>
            </a:lvl1pPr>
            <a:lvl2pPr>
              <a:defRPr sz="600" spc="75" baseline="0">
                <a:solidFill>
                  <a:srgbClr val="ACC4D9"/>
                </a:solidFill>
              </a:defRPr>
            </a:lvl2pPr>
            <a:lvl3pPr>
              <a:defRPr sz="600" spc="75" baseline="0">
                <a:solidFill>
                  <a:srgbClr val="ACC4D9"/>
                </a:solidFill>
              </a:defRPr>
            </a:lvl3pPr>
            <a:lvl4pPr>
              <a:defRPr sz="600" spc="75" baseline="0">
                <a:solidFill>
                  <a:srgbClr val="ACC4D9"/>
                </a:solidFill>
              </a:defRPr>
            </a:lvl4pPr>
            <a:lvl5pPr>
              <a:defRPr sz="600" spc="75" baseline="0">
                <a:solidFill>
                  <a:srgbClr val="ACC4D9"/>
                </a:solidFill>
              </a:defRPr>
            </a:lvl5pPr>
          </a:lstStyle>
          <a:p>
            <a:pPr lvl="0"/>
            <a:r>
              <a:rPr lang="de-DE" dirty="0"/>
              <a:t>Quelle, Referent</a:t>
            </a:r>
          </a:p>
        </p:txBody>
      </p:sp>
    </p:spTree>
    <p:extLst>
      <p:ext uri="{BB962C8B-B14F-4D97-AF65-F5344CB8AC3E}">
        <p14:creationId xmlns:p14="http://schemas.microsoft.com/office/powerpoint/2010/main" val="3992676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8E0A8D3-8935-2B42-B1ED-6621260D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4CCEBEC-9AB4-2545-93D8-10541C25C9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990" y="4806951"/>
            <a:ext cx="5037534" cy="239713"/>
          </a:xfrm>
          <a:prstGeom prst="rect">
            <a:avLst/>
          </a:prstGeom>
        </p:spPr>
        <p:txBody>
          <a:bodyPr/>
          <a:lstStyle>
            <a:lvl1pPr>
              <a:defRPr sz="600" spc="75" baseline="0">
                <a:solidFill>
                  <a:srgbClr val="ACC4D9"/>
                </a:solidFill>
              </a:defRPr>
            </a:lvl1pPr>
            <a:lvl2pPr>
              <a:defRPr sz="600" spc="75" baseline="0">
                <a:solidFill>
                  <a:srgbClr val="ACC4D9"/>
                </a:solidFill>
              </a:defRPr>
            </a:lvl2pPr>
            <a:lvl3pPr>
              <a:defRPr sz="600" spc="75" baseline="0">
                <a:solidFill>
                  <a:srgbClr val="ACC4D9"/>
                </a:solidFill>
              </a:defRPr>
            </a:lvl3pPr>
            <a:lvl4pPr>
              <a:defRPr sz="600" spc="75" baseline="0">
                <a:solidFill>
                  <a:srgbClr val="ACC4D9"/>
                </a:solidFill>
              </a:defRPr>
            </a:lvl4pPr>
            <a:lvl5pPr>
              <a:defRPr sz="600" spc="75" baseline="0">
                <a:solidFill>
                  <a:srgbClr val="ACC4D9"/>
                </a:solidFill>
              </a:defRPr>
            </a:lvl5pPr>
          </a:lstStyle>
          <a:p>
            <a:pPr lvl="0"/>
            <a:r>
              <a:rPr lang="de-DE" dirty="0"/>
              <a:t>Quelle, Referent</a:t>
            </a:r>
          </a:p>
        </p:txBody>
      </p:sp>
    </p:spTree>
    <p:extLst>
      <p:ext uri="{BB962C8B-B14F-4D97-AF65-F5344CB8AC3E}">
        <p14:creationId xmlns:p14="http://schemas.microsoft.com/office/powerpoint/2010/main" val="297732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8E0A8D3-8935-2B42-B1ED-6621260D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4CCEBEC-9AB4-2545-93D8-10541C25C9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990" y="4806951"/>
            <a:ext cx="5037534" cy="239713"/>
          </a:xfrm>
          <a:prstGeom prst="rect">
            <a:avLst/>
          </a:prstGeom>
        </p:spPr>
        <p:txBody>
          <a:bodyPr/>
          <a:lstStyle>
            <a:lvl1pPr>
              <a:defRPr sz="600" spc="75" baseline="0">
                <a:solidFill>
                  <a:srgbClr val="ACC4D9"/>
                </a:solidFill>
              </a:defRPr>
            </a:lvl1pPr>
            <a:lvl2pPr>
              <a:defRPr sz="600" spc="75" baseline="0">
                <a:solidFill>
                  <a:srgbClr val="ACC4D9"/>
                </a:solidFill>
              </a:defRPr>
            </a:lvl2pPr>
            <a:lvl3pPr>
              <a:defRPr sz="600" spc="75" baseline="0">
                <a:solidFill>
                  <a:srgbClr val="ACC4D9"/>
                </a:solidFill>
              </a:defRPr>
            </a:lvl3pPr>
            <a:lvl4pPr>
              <a:defRPr sz="600" spc="75" baseline="0">
                <a:solidFill>
                  <a:srgbClr val="ACC4D9"/>
                </a:solidFill>
              </a:defRPr>
            </a:lvl4pPr>
            <a:lvl5pPr>
              <a:defRPr sz="600" spc="75" baseline="0">
                <a:solidFill>
                  <a:srgbClr val="ACC4D9"/>
                </a:solidFill>
              </a:defRPr>
            </a:lvl5pPr>
          </a:lstStyle>
          <a:p>
            <a:pPr lvl="0"/>
            <a:r>
              <a:rPr lang="de-DE" dirty="0"/>
              <a:t>Quelle, Referent</a:t>
            </a:r>
          </a:p>
        </p:txBody>
      </p:sp>
    </p:spTree>
    <p:extLst>
      <p:ext uri="{BB962C8B-B14F-4D97-AF65-F5344CB8AC3E}">
        <p14:creationId xmlns:p14="http://schemas.microsoft.com/office/powerpoint/2010/main" val="1009422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985ACF66-F3E2-0E48-A643-81CB445F2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55"/>
          <a:stretch/>
        </p:blipFill>
        <p:spPr>
          <a:xfrm>
            <a:off x="0" y="0"/>
            <a:ext cx="6858000" cy="1113309"/>
          </a:xfrm>
          <a:prstGeom prst="rect">
            <a:avLst/>
          </a:prstGeom>
        </p:spPr>
      </p:pic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47E5504D-9D1E-2547-9465-7CB018BB17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51" y="463979"/>
            <a:ext cx="4204097" cy="436282"/>
          </a:xfrm>
          <a:prstGeom prst="rect">
            <a:avLst/>
          </a:prstGeom>
        </p:spPr>
        <p:txBody>
          <a:bodyPr lIns="108000" tIns="90000" anchor="t"/>
          <a:lstStyle>
            <a:lvl1pPr>
              <a:defRPr sz="1500" b="1" i="0" cap="none" spc="75" baseline="0">
                <a:solidFill>
                  <a:schemeClr val="bg1"/>
                </a:solidFill>
              </a:defRPr>
            </a:lvl1pPr>
            <a:lvl2pPr>
              <a:defRPr sz="1800" b="1" i="0" cap="all" spc="75" baseline="0">
                <a:solidFill>
                  <a:schemeClr val="bg1"/>
                </a:solidFill>
              </a:defRPr>
            </a:lvl2pPr>
            <a:lvl3pPr>
              <a:defRPr sz="1800" b="1" i="0" cap="all" spc="75" baseline="0">
                <a:solidFill>
                  <a:schemeClr val="bg1"/>
                </a:solidFill>
              </a:defRPr>
            </a:lvl3pPr>
            <a:lvl4pPr>
              <a:defRPr sz="1800" b="1" i="0" cap="all" spc="75" baseline="0">
                <a:solidFill>
                  <a:schemeClr val="bg1"/>
                </a:solidFill>
              </a:defRPr>
            </a:lvl4pPr>
            <a:lvl5pPr>
              <a:defRPr sz="1800" b="1" i="0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CC07F7B9-EFBC-7F44-AA06-3A71B03B5C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8081" y="1164264"/>
            <a:ext cx="5848350" cy="3025949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7060EE4F-0ED1-FD44-BC72-B5B2B86E2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851" y="4461380"/>
            <a:ext cx="5848350" cy="436282"/>
          </a:xfrm>
          <a:prstGeom prst="rect">
            <a:avLst/>
          </a:prstGeom>
        </p:spPr>
        <p:txBody>
          <a:bodyPr/>
          <a:lstStyle>
            <a:lvl1pPr>
              <a:defRPr sz="1200" b="1" i="0" cap="none" baseline="0"/>
            </a:lvl1pPr>
            <a:lvl2pPr>
              <a:defRPr sz="1050" baseline="0"/>
            </a:lvl2pPr>
            <a:lvl3pPr>
              <a:defRPr sz="1050" baseline="0">
                <a:solidFill>
                  <a:srgbClr val="216095"/>
                </a:solidFill>
              </a:defRPr>
            </a:lvl3pPr>
            <a:lvl4pPr>
              <a:defRPr sz="1050" baseline="0">
                <a:solidFill>
                  <a:srgbClr val="216095"/>
                </a:solidFill>
              </a:defRPr>
            </a:lvl4pPr>
            <a:lvl5pPr>
              <a:defRPr sz="1050" baseline="0">
                <a:solidFill>
                  <a:srgbClr val="216095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3588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CEA6F97-6C71-CD43-9722-EBCCCFD1D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07"/>
          <a:stretch/>
        </p:blipFill>
        <p:spPr>
          <a:xfrm>
            <a:off x="0" y="0"/>
            <a:ext cx="6858000" cy="1254642"/>
          </a:xfrm>
          <a:prstGeom prst="rect">
            <a:avLst/>
          </a:prstGeom>
        </p:spPr>
      </p:pic>
      <p:sp>
        <p:nvSpPr>
          <p:cNvPr id="16" name="Textplatzhalter 16">
            <a:extLst>
              <a:ext uri="{FF2B5EF4-FFF2-40B4-BE49-F238E27FC236}">
                <a16:creationId xmlns:a16="http://schemas.microsoft.com/office/drawing/2014/main" id="{2ED13EBB-6321-694D-8E02-9C85DA6A1A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167" y="426767"/>
            <a:ext cx="4204097" cy="609908"/>
          </a:xfrm>
          <a:prstGeom prst="rect">
            <a:avLst/>
          </a:prstGeom>
        </p:spPr>
        <p:txBody>
          <a:bodyPr lIns="108000" tIns="90000" anchor="t"/>
          <a:lstStyle>
            <a:lvl1pPr>
              <a:spcBef>
                <a:spcPts val="0"/>
              </a:spcBef>
              <a:defRPr sz="1500" b="1" i="0" cap="none" spc="75" baseline="0">
                <a:solidFill>
                  <a:schemeClr val="bg1"/>
                </a:solidFill>
              </a:defRPr>
            </a:lvl1pPr>
            <a:lvl2pPr>
              <a:defRPr sz="1800" b="1" i="0" cap="all" spc="75" baseline="0">
                <a:solidFill>
                  <a:schemeClr val="bg1"/>
                </a:solidFill>
              </a:defRPr>
            </a:lvl2pPr>
            <a:lvl3pPr>
              <a:defRPr sz="1800" b="1" i="0" cap="all" spc="75" baseline="0">
                <a:solidFill>
                  <a:schemeClr val="bg1"/>
                </a:solidFill>
              </a:defRPr>
            </a:lvl3pPr>
            <a:lvl4pPr>
              <a:defRPr sz="1800" b="1" i="0" cap="all" spc="75" baseline="0">
                <a:solidFill>
                  <a:schemeClr val="bg1"/>
                </a:solidFill>
              </a:defRPr>
            </a:lvl4pPr>
            <a:lvl5pPr>
              <a:defRPr sz="1800" b="1" i="0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FAF2382-7549-6645-8560-31558F67F5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8081" y="1323754"/>
            <a:ext cx="5848350" cy="28664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6A250862-3AD3-4E49-8449-C4602C9DD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0851" y="4461380"/>
            <a:ext cx="5848350" cy="436282"/>
          </a:xfrm>
          <a:prstGeom prst="rect">
            <a:avLst/>
          </a:prstGeom>
        </p:spPr>
        <p:txBody>
          <a:bodyPr/>
          <a:lstStyle>
            <a:lvl1pPr>
              <a:defRPr sz="1200" b="1" i="0" cap="none" baseline="0"/>
            </a:lvl1pPr>
            <a:lvl2pPr>
              <a:defRPr sz="1050" baseline="0"/>
            </a:lvl2pPr>
            <a:lvl3pPr>
              <a:defRPr sz="1050" baseline="0">
                <a:solidFill>
                  <a:srgbClr val="216095"/>
                </a:solidFill>
              </a:defRPr>
            </a:lvl3pPr>
            <a:lvl4pPr>
              <a:defRPr sz="1050" baseline="0">
                <a:solidFill>
                  <a:srgbClr val="216095"/>
                </a:solidFill>
              </a:defRPr>
            </a:lvl4pPr>
            <a:lvl5pPr>
              <a:defRPr sz="1050" baseline="0">
                <a:solidFill>
                  <a:srgbClr val="216095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8012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9569C3A-4967-8C45-9925-2852710A79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424B30E-6128-FC41-BDA5-BA8C980528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100" y="1484314"/>
            <a:ext cx="4204097" cy="1671637"/>
          </a:xfrm>
          <a:prstGeom prst="rect">
            <a:avLst/>
          </a:prstGeom>
        </p:spPr>
        <p:txBody>
          <a:bodyPr lIns="108000" tIns="90000" anchor="t"/>
          <a:lstStyle>
            <a:lvl1pPr>
              <a:defRPr sz="1800" b="1" i="0" cap="none" spc="75" baseline="0">
                <a:solidFill>
                  <a:schemeClr val="bg1"/>
                </a:solidFill>
              </a:defRPr>
            </a:lvl1pPr>
            <a:lvl2pPr>
              <a:defRPr sz="1800" b="1" i="0" cap="all" spc="75" baseline="0">
                <a:solidFill>
                  <a:schemeClr val="bg1"/>
                </a:solidFill>
              </a:defRPr>
            </a:lvl2pPr>
            <a:lvl3pPr>
              <a:defRPr sz="1800" b="1" i="0" cap="all" spc="75" baseline="0">
                <a:solidFill>
                  <a:schemeClr val="bg1"/>
                </a:solidFill>
              </a:defRPr>
            </a:lvl3pPr>
            <a:lvl4pPr>
              <a:defRPr sz="1800" b="1" i="0" cap="all" spc="75" baseline="0">
                <a:solidFill>
                  <a:schemeClr val="bg1"/>
                </a:solidFill>
              </a:defRPr>
            </a:lvl4pPr>
            <a:lvl5pPr>
              <a:defRPr sz="1800" b="1" i="0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34E6AF98-0514-634E-88F8-935EA2FAA8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1942" y="3632202"/>
            <a:ext cx="2521852" cy="1008063"/>
          </a:xfrm>
          <a:prstGeom prst="rect">
            <a:avLst/>
          </a:prstGeom>
        </p:spPr>
        <p:txBody>
          <a:bodyPr anchor="b"/>
          <a:lstStyle>
            <a:lvl1pPr>
              <a:defRPr sz="1050" cap="none" spc="75" baseline="0">
                <a:solidFill>
                  <a:schemeClr val="bg1"/>
                </a:solidFill>
              </a:defRPr>
            </a:lvl1pPr>
            <a:lvl2pPr>
              <a:defRPr sz="1050" cap="all" spc="75" baseline="0">
                <a:solidFill>
                  <a:schemeClr val="bg1"/>
                </a:solidFill>
              </a:defRPr>
            </a:lvl2pPr>
            <a:lvl3pPr>
              <a:defRPr sz="1050" cap="all" spc="75" baseline="0">
                <a:solidFill>
                  <a:schemeClr val="bg1"/>
                </a:solidFill>
              </a:defRPr>
            </a:lvl3pPr>
            <a:lvl4pPr>
              <a:defRPr sz="1050" cap="all" spc="75" baseline="0">
                <a:solidFill>
                  <a:schemeClr val="bg1"/>
                </a:solidFill>
              </a:defRPr>
            </a:lvl4pPr>
            <a:lvl5pPr>
              <a:defRPr sz="1050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4294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9569C3A-4967-8C45-9925-2852710A79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424B30E-6128-FC41-BDA5-BA8C980528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9101" y="1484314"/>
            <a:ext cx="4204097" cy="1671637"/>
          </a:xfrm>
          <a:prstGeom prst="rect">
            <a:avLst/>
          </a:prstGeom>
        </p:spPr>
        <p:txBody>
          <a:bodyPr lIns="108000" tIns="90000" anchor="t"/>
          <a:lstStyle>
            <a:lvl1pPr>
              <a:defRPr sz="1800" b="1" i="0" cap="none" spc="75" baseline="0">
                <a:solidFill>
                  <a:schemeClr val="bg1"/>
                </a:solidFill>
              </a:defRPr>
            </a:lvl1pPr>
            <a:lvl2pPr>
              <a:defRPr sz="1800" b="1" i="0" cap="all" spc="75" baseline="0">
                <a:solidFill>
                  <a:schemeClr val="bg1"/>
                </a:solidFill>
              </a:defRPr>
            </a:lvl2pPr>
            <a:lvl3pPr>
              <a:defRPr sz="1800" b="1" i="0" cap="all" spc="75" baseline="0">
                <a:solidFill>
                  <a:schemeClr val="bg1"/>
                </a:solidFill>
              </a:defRPr>
            </a:lvl3pPr>
            <a:lvl4pPr>
              <a:defRPr sz="1800" b="1" i="0" cap="all" spc="75" baseline="0">
                <a:solidFill>
                  <a:schemeClr val="bg1"/>
                </a:solidFill>
              </a:defRPr>
            </a:lvl4pPr>
            <a:lvl5pPr>
              <a:defRPr sz="1800" b="1" i="0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34E6AF98-0514-634E-88F8-935EA2FAA8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1941" y="3632202"/>
            <a:ext cx="2531280" cy="1008063"/>
          </a:xfrm>
          <a:prstGeom prst="rect">
            <a:avLst/>
          </a:prstGeom>
        </p:spPr>
        <p:txBody>
          <a:bodyPr anchor="b"/>
          <a:lstStyle>
            <a:lvl1pPr>
              <a:defRPr sz="1050" cap="none" spc="75" baseline="0">
                <a:solidFill>
                  <a:schemeClr val="bg1"/>
                </a:solidFill>
              </a:defRPr>
            </a:lvl1pPr>
            <a:lvl2pPr>
              <a:defRPr sz="1050" cap="all" spc="75" baseline="0">
                <a:solidFill>
                  <a:schemeClr val="bg1"/>
                </a:solidFill>
              </a:defRPr>
            </a:lvl2pPr>
            <a:lvl3pPr>
              <a:defRPr sz="1050" cap="all" spc="75" baseline="0">
                <a:solidFill>
                  <a:schemeClr val="bg1"/>
                </a:solidFill>
              </a:defRPr>
            </a:lvl3pPr>
            <a:lvl4pPr>
              <a:defRPr sz="1050" cap="all" spc="75" baseline="0">
                <a:solidFill>
                  <a:schemeClr val="bg1"/>
                </a:solidFill>
              </a:defRPr>
            </a:lvl4pPr>
            <a:lvl5pPr>
              <a:defRPr sz="1050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90594B-7A74-5544-884F-7EC96271DF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62075" y="3172355"/>
            <a:ext cx="1540669" cy="135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0992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91CDE6DD-9ED7-6744-A6C9-32F99FCAF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AF878F43-F81D-FC4B-A4AD-F5A214A49F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51" y="463979"/>
            <a:ext cx="4204097" cy="436282"/>
          </a:xfrm>
          <a:prstGeom prst="rect">
            <a:avLst/>
          </a:prstGeom>
        </p:spPr>
        <p:txBody>
          <a:bodyPr lIns="108000" tIns="90000" anchor="t"/>
          <a:lstStyle>
            <a:lvl1pPr>
              <a:defRPr sz="1500" b="1" i="0" cap="none" spc="75" baseline="0">
                <a:solidFill>
                  <a:schemeClr val="bg1"/>
                </a:solidFill>
              </a:defRPr>
            </a:lvl1pPr>
            <a:lvl2pPr>
              <a:defRPr sz="1800" b="1" i="0" cap="all" spc="75" baseline="0">
                <a:solidFill>
                  <a:schemeClr val="bg1"/>
                </a:solidFill>
              </a:defRPr>
            </a:lvl2pPr>
            <a:lvl3pPr>
              <a:defRPr sz="1800" b="1" i="0" cap="all" spc="75" baseline="0">
                <a:solidFill>
                  <a:schemeClr val="bg1"/>
                </a:solidFill>
              </a:defRPr>
            </a:lvl3pPr>
            <a:lvl4pPr>
              <a:defRPr sz="1800" b="1" i="0" cap="all" spc="75" baseline="0">
                <a:solidFill>
                  <a:schemeClr val="bg1"/>
                </a:solidFill>
              </a:defRPr>
            </a:lvl4pPr>
            <a:lvl5pPr>
              <a:defRPr sz="1800" b="1" i="0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</a:t>
            </a:r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0B44874D-7A0E-DC45-B768-F4FC4CF732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2990" y="4806951"/>
            <a:ext cx="5037534" cy="239713"/>
          </a:xfrm>
          <a:prstGeom prst="rect">
            <a:avLst/>
          </a:prstGeom>
        </p:spPr>
        <p:txBody>
          <a:bodyPr/>
          <a:lstStyle>
            <a:lvl1pPr>
              <a:defRPr sz="1000" spc="75" baseline="0">
                <a:solidFill>
                  <a:schemeClr val="tx1"/>
                </a:solidFill>
              </a:defRPr>
            </a:lvl1pPr>
            <a:lvl2pPr>
              <a:defRPr sz="600" spc="75" baseline="0">
                <a:solidFill>
                  <a:srgbClr val="ACC4D9"/>
                </a:solidFill>
              </a:defRPr>
            </a:lvl2pPr>
            <a:lvl3pPr>
              <a:defRPr sz="600" spc="75" baseline="0">
                <a:solidFill>
                  <a:srgbClr val="ACC4D9"/>
                </a:solidFill>
              </a:defRPr>
            </a:lvl3pPr>
            <a:lvl4pPr>
              <a:defRPr sz="600" spc="75" baseline="0">
                <a:solidFill>
                  <a:srgbClr val="ACC4D9"/>
                </a:solidFill>
              </a:defRPr>
            </a:lvl4pPr>
            <a:lvl5pPr>
              <a:defRPr sz="600" spc="75" baseline="0">
                <a:solidFill>
                  <a:srgbClr val="ACC4D9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E1AC948-6F5E-D046-A1B8-0D65390873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1742" y="1209918"/>
            <a:ext cx="5541962" cy="3148913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/>
            </a:lvl1pPr>
            <a:lvl2pPr marL="685791" indent="-342900">
              <a:buFont typeface="+mj-lt"/>
              <a:buAutoNum type="arabicPeriod"/>
              <a:defRPr sz="1400"/>
            </a:lvl2pPr>
            <a:lvl3pPr marL="1028682" indent="-342900">
              <a:buFont typeface="+mj-lt"/>
              <a:buAutoNum type="arabicPeriod"/>
              <a:defRPr sz="1400"/>
            </a:lvl3pPr>
            <a:lvl4pPr marL="1371574" indent="-342900">
              <a:buFont typeface="+mj-lt"/>
              <a:buAutoNum type="arabicPeriod"/>
              <a:defRPr sz="1400"/>
            </a:lvl4pPr>
            <a:lvl5pPr marL="1714466" indent="-342900">
              <a:buFont typeface="+mj-lt"/>
              <a:buAutoNum type="arabicPeriod"/>
              <a:defRPr sz="1400"/>
            </a:lvl5pPr>
          </a:lstStyle>
          <a:p>
            <a:pPr marL="342900" indent="-342900">
              <a:buAutoNum type="arabicPlain"/>
            </a:pPr>
            <a:r>
              <a:rPr lang="de-DE" dirty="0"/>
              <a:t>Text</a:t>
            </a:r>
          </a:p>
          <a:p>
            <a:pPr marL="342900" indent="-342900">
              <a:buAutoNum type="arabicPlain"/>
            </a:pPr>
            <a:r>
              <a:rPr lang="de-DE" dirty="0"/>
              <a:t>Text</a:t>
            </a:r>
          </a:p>
          <a:p>
            <a:pPr marL="342900" indent="-342900">
              <a:buAutoNum type="arabicPlain"/>
            </a:pPr>
            <a:r>
              <a:rPr lang="de-DE" dirty="0"/>
              <a:t>Text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/>
            </a:pPr>
            <a:r>
              <a:rPr lang="de-DE" dirty="0"/>
              <a:t>Text</a:t>
            </a:r>
          </a:p>
          <a:p>
            <a:pPr marL="342900" indent="-342900">
              <a:buAutoNum type="arabicPlain"/>
            </a:pPr>
            <a:r>
              <a:rPr lang="de-DE" dirty="0"/>
              <a:t>Text</a:t>
            </a:r>
          </a:p>
          <a:p>
            <a:pPr marL="342900" indent="-342900">
              <a:buAutoNum type="arabicPlain"/>
            </a:pPr>
            <a:r>
              <a:rPr lang="de-DE" dirty="0"/>
              <a:t>Text</a:t>
            </a:r>
          </a:p>
          <a:p>
            <a:pPr marL="342900" indent="-342900">
              <a:buAutoNum type="arabicPlain"/>
            </a:pPr>
            <a:r>
              <a:rPr lang="de-D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6152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51E8E5A-602C-C245-9F1E-41D7A7B8D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4DFD9714-EFB9-3946-AC68-DC7314AE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51" y="463979"/>
            <a:ext cx="4204097" cy="436282"/>
          </a:xfrm>
          <a:prstGeom prst="rect">
            <a:avLst/>
          </a:prstGeom>
        </p:spPr>
        <p:txBody>
          <a:bodyPr lIns="108000" tIns="90000" anchor="t"/>
          <a:lstStyle>
            <a:lvl1pPr>
              <a:defRPr sz="1500" b="1" i="0" cap="none" spc="75" baseline="0">
                <a:solidFill>
                  <a:schemeClr val="bg1"/>
                </a:solidFill>
              </a:defRPr>
            </a:lvl1pPr>
            <a:lvl2pPr>
              <a:defRPr sz="1800" b="1" i="0" cap="all" spc="75" baseline="0">
                <a:solidFill>
                  <a:schemeClr val="bg1"/>
                </a:solidFill>
              </a:defRPr>
            </a:lvl2pPr>
            <a:lvl3pPr>
              <a:defRPr sz="1800" b="1" i="0" cap="all" spc="75" baseline="0">
                <a:solidFill>
                  <a:schemeClr val="bg1"/>
                </a:solidFill>
              </a:defRPr>
            </a:lvl3pPr>
            <a:lvl4pPr>
              <a:defRPr sz="1800" b="1" i="0" cap="all" spc="75" baseline="0">
                <a:solidFill>
                  <a:schemeClr val="bg1"/>
                </a:solidFill>
              </a:defRPr>
            </a:lvl4pPr>
            <a:lvl5pPr>
              <a:defRPr sz="1800" b="1" i="0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4CCEBEC-9AB4-2545-93D8-10541C25C9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990" y="4806951"/>
            <a:ext cx="5037534" cy="239713"/>
          </a:xfrm>
          <a:prstGeom prst="rect">
            <a:avLst/>
          </a:prstGeom>
        </p:spPr>
        <p:txBody>
          <a:bodyPr/>
          <a:lstStyle>
            <a:lvl1pPr>
              <a:defRPr sz="600" spc="75" baseline="0">
                <a:solidFill>
                  <a:srgbClr val="ACC4D9"/>
                </a:solidFill>
              </a:defRPr>
            </a:lvl1pPr>
            <a:lvl2pPr>
              <a:defRPr sz="600" spc="75" baseline="0">
                <a:solidFill>
                  <a:srgbClr val="ACC4D9"/>
                </a:solidFill>
              </a:defRPr>
            </a:lvl2pPr>
            <a:lvl3pPr>
              <a:defRPr sz="600" spc="75" baseline="0">
                <a:solidFill>
                  <a:srgbClr val="ACC4D9"/>
                </a:solidFill>
              </a:defRPr>
            </a:lvl3pPr>
            <a:lvl4pPr>
              <a:defRPr sz="600" spc="75" baseline="0">
                <a:solidFill>
                  <a:srgbClr val="ACC4D9"/>
                </a:solidFill>
              </a:defRPr>
            </a:lvl4pPr>
            <a:lvl5pPr>
              <a:defRPr sz="600" spc="75" baseline="0">
                <a:solidFill>
                  <a:srgbClr val="ACC4D9"/>
                </a:solidFill>
              </a:defRPr>
            </a:lvl5pPr>
          </a:lstStyle>
          <a:p>
            <a:pPr lvl="0"/>
            <a:r>
              <a:rPr lang="de-DE" dirty="0"/>
              <a:t>Quelle, Referent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878530-9B90-2447-A63F-9786286E5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805" y="1222744"/>
            <a:ext cx="5397103" cy="3285677"/>
          </a:xfrm>
          <a:prstGeom prst="rect">
            <a:avLst/>
          </a:prstGeom>
        </p:spPr>
        <p:txBody>
          <a:bodyPr/>
          <a:lstStyle>
            <a:lvl1pPr>
              <a:defRPr sz="1200" b="1" i="0" cap="none" baseline="0"/>
            </a:lvl1pPr>
            <a:lvl2pPr>
              <a:defRPr sz="1050" baseline="0"/>
            </a:lvl2pPr>
            <a:lvl3pPr>
              <a:defRPr sz="1050" baseline="0">
                <a:solidFill>
                  <a:srgbClr val="216095"/>
                </a:solidFill>
              </a:defRPr>
            </a:lvl3pPr>
            <a:lvl4pPr>
              <a:defRPr sz="1050" baseline="0">
                <a:solidFill>
                  <a:srgbClr val="216095"/>
                </a:solidFill>
              </a:defRPr>
            </a:lvl4pPr>
            <a:lvl5pPr>
              <a:defRPr sz="1050" baseline="0">
                <a:solidFill>
                  <a:srgbClr val="216095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2142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8E0A8D3-8935-2B42-B1ED-6621260D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4DFD9714-EFB9-3946-AC68-DC7314AE2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167" y="426767"/>
            <a:ext cx="4204097" cy="609908"/>
          </a:xfrm>
          <a:prstGeom prst="rect">
            <a:avLst/>
          </a:prstGeom>
        </p:spPr>
        <p:txBody>
          <a:bodyPr lIns="108000" tIns="90000" anchor="t"/>
          <a:lstStyle>
            <a:lvl1pPr>
              <a:spcBef>
                <a:spcPts val="0"/>
              </a:spcBef>
              <a:defRPr sz="1500" b="1" i="0" cap="none" spc="75" baseline="0">
                <a:solidFill>
                  <a:schemeClr val="bg1"/>
                </a:solidFill>
              </a:defRPr>
            </a:lvl1pPr>
            <a:lvl2pPr>
              <a:defRPr sz="1800" b="1" i="0" cap="all" spc="75" baseline="0">
                <a:solidFill>
                  <a:schemeClr val="bg1"/>
                </a:solidFill>
              </a:defRPr>
            </a:lvl2pPr>
            <a:lvl3pPr>
              <a:defRPr sz="1800" b="1" i="0" cap="all" spc="75" baseline="0">
                <a:solidFill>
                  <a:schemeClr val="bg1"/>
                </a:solidFill>
              </a:defRPr>
            </a:lvl3pPr>
            <a:lvl4pPr>
              <a:defRPr sz="1800" b="1" i="0" cap="all" spc="75" baseline="0">
                <a:solidFill>
                  <a:schemeClr val="bg1"/>
                </a:solidFill>
              </a:defRPr>
            </a:lvl4pPr>
            <a:lvl5pPr>
              <a:defRPr sz="1800" b="1" i="0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4CCEBEC-9AB4-2545-93D8-10541C25C9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990" y="4806951"/>
            <a:ext cx="5037534" cy="239713"/>
          </a:xfrm>
          <a:prstGeom prst="rect">
            <a:avLst/>
          </a:prstGeom>
        </p:spPr>
        <p:txBody>
          <a:bodyPr/>
          <a:lstStyle>
            <a:lvl1pPr>
              <a:defRPr sz="600" spc="75" baseline="0">
                <a:solidFill>
                  <a:srgbClr val="ACC4D9"/>
                </a:solidFill>
              </a:defRPr>
            </a:lvl1pPr>
            <a:lvl2pPr>
              <a:defRPr sz="600" spc="75" baseline="0">
                <a:solidFill>
                  <a:srgbClr val="ACC4D9"/>
                </a:solidFill>
              </a:defRPr>
            </a:lvl2pPr>
            <a:lvl3pPr>
              <a:defRPr sz="600" spc="75" baseline="0">
                <a:solidFill>
                  <a:srgbClr val="ACC4D9"/>
                </a:solidFill>
              </a:defRPr>
            </a:lvl3pPr>
            <a:lvl4pPr>
              <a:defRPr sz="600" spc="75" baseline="0">
                <a:solidFill>
                  <a:srgbClr val="ACC4D9"/>
                </a:solidFill>
              </a:defRPr>
            </a:lvl4pPr>
            <a:lvl5pPr>
              <a:defRPr sz="600" spc="75" baseline="0">
                <a:solidFill>
                  <a:srgbClr val="ACC4D9"/>
                </a:solidFill>
              </a:defRPr>
            </a:lvl5pPr>
          </a:lstStyle>
          <a:p>
            <a:pPr lvl="0"/>
            <a:r>
              <a:rPr lang="de-DE" dirty="0"/>
              <a:t>Quelle, Referent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878530-9B90-2447-A63F-9786286E5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805" y="1360967"/>
            <a:ext cx="5397103" cy="3147455"/>
          </a:xfrm>
          <a:prstGeom prst="rect">
            <a:avLst/>
          </a:prstGeom>
        </p:spPr>
        <p:txBody>
          <a:bodyPr/>
          <a:lstStyle>
            <a:lvl1pPr>
              <a:defRPr sz="1200" b="1" i="0" cap="none" baseline="0"/>
            </a:lvl1pPr>
            <a:lvl2pPr>
              <a:defRPr sz="1050" baseline="0"/>
            </a:lvl2pPr>
            <a:lvl3pPr>
              <a:defRPr sz="1050" baseline="0">
                <a:solidFill>
                  <a:srgbClr val="216095"/>
                </a:solidFill>
              </a:defRPr>
            </a:lvl3pPr>
            <a:lvl4pPr>
              <a:defRPr sz="1050" baseline="0">
                <a:solidFill>
                  <a:srgbClr val="216095"/>
                </a:solidFill>
              </a:defRPr>
            </a:lvl4pPr>
            <a:lvl5pPr>
              <a:defRPr sz="1050" baseline="0">
                <a:solidFill>
                  <a:srgbClr val="216095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95223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3DDB9BCF-74A4-BE40-825C-C68BCC3569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CB4B9B8E-CD98-3748-8B29-5483DCAE94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51" y="463979"/>
            <a:ext cx="4204097" cy="436282"/>
          </a:xfrm>
          <a:prstGeom prst="rect">
            <a:avLst/>
          </a:prstGeom>
        </p:spPr>
        <p:txBody>
          <a:bodyPr lIns="108000" tIns="90000" anchor="t"/>
          <a:lstStyle>
            <a:lvl1pPr>
              <a:defRPr sz="1500" b="1" i="0" cap="none" spc="75" baseline="0">
                <a:solidFill>
                  <a:schemeClr val="bg1"/>
                </a:solidFill>
              </a:defRPr>
            </a:lvl1pPr>
            <a:lvl2pPr>
              <a:defRPr sz="1800" b="1" i="0" cap="all" spc="75" baseline="0">
                <a:solidFill>
                  <a:schemeClr val="bg1"/>
                </a:solidFill>
              </a:defRPr>
            </a:lvl2pPr>
            <a:lvl3pPr>
              <a:defRPr sz="1800" b="1" i="0" cap="all" spc="75" baseline="0">
                <a:solidFill>
                  <a:schemeClr val="bg1"/>
                </a:solidFill>
              </a:defRPr>
            </a:lvl3pPr>
            <a:lvl4pPr>
              <a:defRPr sz="1800" b="1" i="0" cap="all" spc="75" baseline="0">
                <a:solidFill>
                  <a:schemeClr val="bg1"/>
                </a:solidFill>
              </a:defRPr>
            </a:lvl4pPr>
            <a:lvl5pPr>
              <a:defRPr sz="1800" b="1" i="0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40719B9C-1D7F-F444-B683-F632986458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990" y="4806951"/>
            <a:ext cx="5037534" cy="239713"/>
          </a:xfrm>
          <a:prstGeom prst="rect">
            <a:avLst/>
          </a:prstGeom>
        </p:spPr>
        <p:txBody>
          <a:bodyPr/>
          <a:lstStyle>
            <a:lvl1pPr>
              <a:defRPr sz="600" spc="75" baseline="0">
                <a:solidFill>
                  <a:srgbClr val="ACC4D9"/>
                </a:solidFill>
              </a:defRPr>
            </a:lvl1pPr>
            <a:lvl2pPr>
              <a:defRPr sz="600" spc="75" baseline="0">
                <a:solidFill>
                  <a:srgbClr val="ACC4D9"/>
                </a:solidFill>
              </a:defRPr>
            </a:lvl2pPr>
            <a:lvl3pPr>
              <a:defRPr sz="600" spc="75" baseline="0">
                <a:solidFill>
                  <a:srgbClr val="ACC4D9"/>
                </a:solidFill>
              </a:defRPr>
            </a:lvl3pPr>
            <a:lvl4pPr>
              <a:defRPr sz="600" spc="75" baseline="0">
                <a:solidFill>
                  <a:srgbClr val="ACC4D9"/>
                </a:solidFill>
              </a:defRPr>
            </a:lvl4pPr>
            <a:lvl5pPr>
              <a:defRPr sz="600" spc="75" baseline="0">
                <a:solidFill>
                  <a:srgbClr val="ACC4D9"/>
                </a:solidFill>
              </a:defRPr>
            </a:lvl5pPr>
          </a:lstStyle>
          <a:p>
            <a:pPr lvl="0"/>
            <a:r>
              <a:rPr lang="de-DE" dirty="0"/>
              <a:t>Quelle, Referent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878530-9B90-2447-A63F-9786286E5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805" y="1222744"/>
            <a:ext cx="2871472" cy="3285677"/>
          </a:xfrm>
          <a:prstGeom prst="rect">
            <a:avLst/>
          </a:prstGeom>
        </p:spPr>
        <p:txBody>
          <a:bodyPr/>
          <a:lstStyle>
            <a:lvl1pPr>
              <a:defRPr sz="1200" b="1" i="0" cap="none" baseline="0"/>
            </a:lvl1pPr>
            <a:lvl2pPr>
              <a:defRPr sz="1050" baseline="0"/>
            </a:lvl2pPr>
            <a:lvl3pPr>
              <a:defRPr sz="1050" baseline="0">
                <a:solidFill>
                  <a:srgbClr val="216095"/>
                </a:solidFill>
              </a:defRPr>
            </a:lvl3pPr>
            <a:lvl4pPr>
              <a:defRPr sz="1050" baseline="0">
                <a:solidFill>
                  <a:srgbClr val="216095"/>
                </a:solidFill>
              </a:defRPr>
            </a:lvl4pPr>
            <a:lvl5pPr>
              <a:defRPr sz="1050" baseline="0">
                <a:solidFill>
                  <a:srgbClr val="216095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59C4229-F9AF-484C-BEC7-4E59B7F753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9000" y="1222744"/>
            <a:ext cx="2871472" cy="3285677"/>
          </a:xfrm>
          <a:prstGeom prst="rect">
            <a:avLst/>
          </a:prstGeom>
        </p:spPr>
        <p:txBody>
          <a:bodyPr/>
          <a:lstStyle>
            <a:lvl1pPr>
              <a:defRPr sz="1200" b="1" i="0" cap="none" baseline="0"/>
            </a:lvl1pPr>
            <a:lvl2pPr>
              <a:defRPr sz="1050" baseline="0"/>
            </a:lvl2pPr>
            <a:lvl3pPr>
              <a:defRPr sz="1050" baseline="0">
                <a:solidFill>
                  <a:srgbClr val="216095"/>
                </a:solidFill>
              </a:defRPr>
            </a:lvl3pPr>
            <a:lvl4pPr>
              <a:defRPr sz="1050" baseline="0">
                <a:solidFill>
                  <a:srgbClr val="216095"/>
                </a:solidFill>
              </a:defRPr>
            </a:lvl4pPr>
            <a:lvl5pPr>
              <a:defRPr sz="1050" baseline="0">
                <a:solidFill>
                  <a:srgbClr val="216095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31883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74D07E2-AA23-C94A-BBF9-8DE351A9BE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40F65BAF-3D72-DC45-B481-62C3765EAD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167" y="426767"/>
            <a:ext cx="4204097" cy="609908"/>
          </a:xfrm>
          <a:prstGeom prst="rect">
            <a:avLst/>
          </a:prstGeom>
        </p:spPr>
        <p:txBody>
          <a:bodyPr lIns="108000" tIns="90000" anchor="t"/>
          <a:lstStyle>
            <a:lvl1pPr>
              <a:spcBef>
                <a:spcPts val="0"/>
              </a:spcBef>
              <a:defRPr sz="1500" b="1" i="0" cap="none" spc="75" baseline="0">
                <a:solidFill>
                  <a:schemeClr val="bg1"/>
                </a:solidFill>
              </a:defRPr>
            </a:lvl1pPr>
            <a:lvl2pPr>
              <a:defRPr sz="1800" b="1" i="0" cap="all" spc="75" baseline="0">
                <a:solidFill>
                  <a:schemeClr val="bg1"/>
                </a:solidFill>
              </a:defRPr>
            </a:lvl2pPr>
            <a:lvl3pPr>
              <a:defRPr sz="1800" b="1" i="0" cap="all" spc="75" baseline="0">
                <a:solidFill>
                  <a:schemeClr val="bg1"/>
                </a:solidFill>
              </a:defRPr>
            </a:lvl3pPr>
            <a:lvl4pPr>
              <a:defRPr sz="1800" b="1" i="0" cap="all" spc="75" baseline="0">
                <a:solidFill>
                  <a:schemeClr val="bg1"/>
                </a:solidFill>
              </a:defRPr>
            </a:lvl4pPr>
            <a:lvl5pPr>
              <a:defRPr sz="1800" b="1" i="0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4CCEBEC-9AB4-2545-93D8-10541C25C9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990" y="4806951"/>
            <a:ext cx="5037534" cy="239713"/>
          </a:xfrm>
          <a:prstGeom prst="rect">
            <a:avLst/>
          </a:prstGeom>
        </p:spPr>
        <p:txBody>
          <a:bodyPr/>
          <a:lstStyle>
            <a:lvl1pPr>
              <a:defRPr sz="600" spc="75" baseline="0">
                <a:solidFill>
                  <a:srgbClr val="ACC4D9"/>
                </a:solidFill>
              </a:defRPr>
            </a:lvl1pPr>
            <a:lvl2pPr>
              <a:defRPr sz="600" spc="75" baseline="0">
                <a:solidFill>
                  <a:srgbClr val="ACC4D9"/>
                </a:solidFill>
              </a:defRPr>
            </a:lvl2pPr>
            <a:lvl3pPr>
              <a:defRPr sz="600" spc="75" baseline="0">
                <a:solidFill>
                  <a:srgbClr val="ACC4D9"/>
                </a:solidFill>
              </a:defRPr>
            </a:lvl3pPr>
            <a:lvl4pPr>
              <a:defRPr sz="600" spc="75" baseline="0">
                <a:solidFill>
                  <a:srgbClr val="ACC4D9"/>
                </a:solidFill>
              </a:defRPr>
            </a:lvl4pPr>
            <a:lvl5pPr>
              <a:defRPr sz="600" spc="75" baseline="0">
                <a:solidFill>
                  <a:srgbClr val="ACC4D9"/>
                </a:solidFill>
              </a:defRPr>
            </a:lvl5pPr>
          </a:lstStyle>
          <a:p>
            <a:pPr lvl="0"/>
            <a:r>
              <a:rPr lang="de-DE" dirty="0"/>
              <a:t>Quelle, Referent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878530-9B90-2447-A63F-9786286E5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805" y="1360968"/>
            <a:ext cx="2871472" cy="3147454"/>
          </a:xfrm>
          <a:prstGeom prst="rect">
            <a:avLst/>
          </a:prstGeom>
        </p:spPr>
        <p:txBody>
          <a:bodyPr/>
          <a:lstStyle>
            <a:lvl1pPr>
              <a:defRPr sz="1200" b="1" i="0" cap="none" baseline="0"/>
            </a:lvl1pPr>
            <a:lvl2pPr>
              <a:defRPr sz="1050" baseline="0"/>
            </a:lvl2pPr>
            <a:lvl3pPr>
              <a:defRPr sz="1050" baseline="0">
                <a:solidFill>
                  <a:srgbClr val="216095"/>
                </a:solidFill>
              </a:defRPr>
            </a:lvl3pPr>
            <a:lvl4pPr>
              <a:defRPr sz="1050" baseline="0">
                <a:solidFill>
                  <a:srgbClr val="216095"/>
                </a:solidFill>
              </a:defRPr>
            </a:lvl4pPr>
            <a:lvl5pPr>
              <a:defRPr sz="1050" baseline="0">
                <a:solidFill>
                  <a:srgbClr val="216095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59C4229-F9AF-484C-BEC7-4E59B7F753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9000" y="1360968"/>
            <a:ext cx="2871472" cy="3147454"/>
          </a:xfrm>
          <a:prstGeom prst="rect">
            <a:avLst/>
          </a:prstGeom>
        </p:spPr>
        <p:txBody>
          <a:bodyPr/>
          <a:lstStyle>
            <a:lvl1pPr>
              <a:defRPr sz="1200" b="1" i="0" cap="none" baseline="0"/>
            </a:lvl1pPr>
            <a:lvl2pPr>
              <a:defRPr sz="1050" baseline="0"/>
            </a:lvl2pPr>
            <a:lvl3pPr>
              <a:defRPr sz="1050" baseline="0">
                <a:solidFill>
                  <a:srgbClr val="216095"/>
                </a:solidFill>
              </a:defRPr>
            </a:lvl3pPr>
            <a:lvl4pPr>
              <a:defRPr sz="1050" baseline="0">
                <a:solidFill>
                  <a:srgbClr val="216095"/>
                </a:solidFill>
              </a:defRPr>
            </a:lvl4pPr>
            <a:lvl5pPr>
              <a:defRPr sz="1050" baseline="0">
                <a:solidFill>
                  <a:srgbClr val="216095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7595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8E0A8D3-8935-2B42-B1ED-6621260D9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A4CCEBEC-9AB4-2545-93D8-10541C25C9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990" y="4806951"/>
            <a:ext cx="5037534" cy="239713"/>
          </a:xfrm>
          <a:prstGeom prst="rect">
            <a:avLst/>
          </a:prstGeom>
        </p:spPr>
        <p:txBody>
          <a:bodyPr/>
          <a:lstStyle>
            <a:lvl1pPr>
              <a:defRPr sz="600" spc="75" baseline="0">
                <a:solidFill>
                  <a:srgbClr val="ACC4D9"/>
                </a:solidFill>
              </a:defRPr>
            </a:lvl1pPr>
            <a:lvl2pPr>
              <a:defRPr sz="600" spc="75" baseline="0">
                <a:solidFill>
                  <a:srgbClr val="ACC4D9"/>
                </a:solidFill>
              </a:defRPr>
            </a:lvl2pPr>
            <a:lvl3pPr>
              <a:defRPr sz="600" spc="75" baseline="0">
                <a:solidFill>
                  <a:srgbClr val="ACC4D9"/>
                </a:solidFill>
              </a:defRPr>
            </a:lvl3pPr>
            <a:lvl4pPr>
              <a:defRPr sz="600" spc="75" baseline="0">
                <a:solidFill>
                  <a:srgbClr val="ACC4D9"/>
                </a:solidFill>
              </a:defRPr>
            </a:lvl4pPr>
            <a:lvl5pPr>
              <a:defRPr sz="600" spc="75" baseline="0">
                <a:solidFill>
                  <a:srgbClr val="ACC4D9"/>
                </a:solidFill>
              </a:defRPr>
            </a:lvl5pPr>
          </a:lstStyle>
          <a:p>
            <a:pPr lvl="0"/>
            <a:r>
              <a:rPr lang="de-DE" dirty="0"/>
              <a:t>Quelle, Referent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878530-9B90-2447-A63F-9786286E5B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5535" y="1201918"/>
            <a:ext cx="5407364" cy="3375397"/>
          </a:xfrm>
          <a:prstGeom prst="rect">
            <a:avLst/>
          </a:prstGeom>
        </p:spPr>
        <p:txBody>
          <a:bodyPr/>
          <a:lstStyle>
            <a:lvl1pPr>
              <a:defRPr sz="1200" b="1" i="0" cap="none" baseline="0"/>
            </a:lvl1pPr>
            <a:lvl2pPr>
              <a:defRPr sz="1050" baseline="0"/>
            </a:lvl2pPr>
            <a:lvl3pPr>
              <a:defRPr sz="1050" baseline="0">
                <a:solidFill>
                  <a:srgbClr val="216095"/>
                </a:solidFill>
              </a:defRPr>
            </a:lvl3pPr>
            <a:lvl4pPr>
              <a:defRPr sz="1050" baseline="0">
                <a:solidFill>
                  <a:srgbClr val="216095"/>
                </a:solidFill>
              </a:defRPr>
            </a:lvl4pPr>
            <a:lvl5pPr>
              <a:defRPr sz="1050" baseline="0">
                <a:solidFill>
                  <a:srgbClr val="216095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07AF4110-1D5C-3241-BA11-A60E165836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51" y="463979"/>
            <a:ext cx="4204097" cy="436282"/>
          </a:xfrm>
          <a:prstGeom prst="rect">
            <a:avLst/>
          </a:prstGeom>
        </p:spPr>
        <p:txBody>
          <a:bodyPr lIns="108000" tIns="90000" anchor="t"/>
          <a:lstStyle>
            <a:lvl1pPr>
              <a:defRPr sz="1500" b="1" i="0" cap="none" spc="75" baseline="0">
                <a:solidFill>
                  <a:schemeClr val="bg1"/>
                </a:solidFill>
              </a:defRPr>
            </a:lvl1pPr>
            <a:lvl2pPr>
              <a:defRPr sz="1800" b="1" i="0" cap="all" spc="75" baseline="0">
                <a:solidFill>
                  <a:schemeClr val="bg1"/>
                </a:solidFill>
              </a:defRPr>
            </a:lvl2pPr>
            <a:lvl3pPr>
              <a:defRPr sz="1800" b="1" i="0" cap="all" spc="75" baseline="0">
                <a:solidFill>
                  <a:schemeClr val="bg1"/>
                </a:solidFill>
              </a:defRPr>
            </a:lvl3pPr>
            <a:lvl4pPr>
              <a:defRPr sz="1800" b="1" i="0" cap="all" spc="75" baseline="0">
                <a:solidFill>
                  <a:schemeClr val="bg1"/>
                </a:solidFill>
              </a:defRPr>
            </a:lvl4pPr>
            <a:lvl5pPr>
              <a:defRPr sz="1800" b="1" i="0" cap="all" spc="75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5982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28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56" r:id="rId4"/>
    <p:sldLayoutId id="2147483662" r:id="rId5"/>
    <p:sldLayoutId id="2147483673" r:id="rId6"/>
    <p:sldLayoutId id="2147483664" r:id="rId7"/>
    <p:sldLayoutId id="2147483675" r:id="rId8"/>
    <p:sldLayoutId id="2147483665" r:id="rId9"/>
    <p:sldLayoutId id="2147483676" r:id="rId10"/>
    <p:sldLayoutId id="2147483663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kern="1200">
          <a:solidFill>
            <a:srgbClr val="1D609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1D6097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1D6097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1D6097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1D6097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892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1D6097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1D6097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675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1D6097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1D6097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500" kern="1200">
          <a:solidFill>
            <a:srgbClr val="123C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rgbClr val="123C66"/>
        </a:buClr>
        <a:buFont typeface="Arial" panose="020B0604020202020204" pitchFamily="34" charset="0"/>
        <a:buChar char="•"/>
        <a:defRPr kern="1200">
          <a:solidFill>
            <a:srgbClr val="123C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rtl="0" eaLnBrk="1" fontAlgn="base" hangingPunct="1">
        <a:spcBef>
          <a:spcPct val="20000"/>
        </a:spcBef>
        <a:spcAft>
          <a:spcPct val="0"/>
        </a:spcAft>
        <a:buClr>
          <a:srgbClr val="123C66"/>
        </a:buClr>
        <a:buFont typeface="Courier New" panose="02070309020205020404" pitchFamily="49" charset="0"/>
        <a:buChar char="o"/>
        <a:defRPr kern="1200">
          <a:solidFill>
            <a:srgbClr val="123C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rtl="0" eaLnBrk="1" fontAlgn="base" hangingPunct="1">
        <a:spcBef>
          <a:spcPct val="20000"/>
        </a:spcBef>
        <a:spcAft>
          <a:spcPct val="0"/>
        </a:spcAft>
        <a:buClr>
          <a:srgbClr val="123C66"/>
        </a:buClr>
        <a:buFont typeface="Symbol" panose="05050102010706020507" pitchFamily="18" charset="2"/>
        <a:buChar char="-"/>
        <a:defRPr kern="1200">
          <a:solidFill>
            <a:srgbClr val="123C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lr>
          <a:srgbClr val="123C66"/>
        </a:buClr>
        <a:buFont typeface="Wingdings" panose="05000000000000000000" pitchFamily="2" charset="2"/>
        <a:buChar char="§"/>
        <a:defRPr kern="1200">
          <a:solidFill>
            <a:srgbClr val="123C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stdocnet.mpg.de/mental-health-initiative-2023" TargetMode="External"/><Relationship Id="rId3" Type="http://schemas.openxmlformats.org/officeDocument/2006/relationships/hyperlink" Target="https://www.krisendienst-psychiatrie.de/" TargetMode="External"/><Relationship Id="rId7" Type="http://schemas.openxmlformats.org/officeDocument/2006/relationships/hyperlink" Target="https://max.mpg.de/Service/Beratungsangebote/Pages/EMAP.aspx" TargetMode="External"/><Relationship Id="rId2" Type="http://schemas.openxmlformats.org/officeDocument/2006/relationships/hyperlink" Target="https://www.deutsche-depressionshilfe.d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sych.mpg.de/corona?c=25045" TargetMode="External"/><Relationship Id="rId5" Type="http://schemas.openxmlformats.org/officeDocument/2006/relationships/hyperlink" Target="https://www.kvb.de/service/patienten/koordinationsstelle-psychotherapie/" TargetMode="External"/><Relationship Id="rId4" Type="http://schemas.openxmlformats.org/officeDocument/2006/relationships/hyperlink" Target="https://www.ptk-bayern.de/ptk/web.nsf/id/pa_psychotherapeuten-suche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stdocnet.mpg.de/mental-health-initiative-2023" TargetMode="External"/><Relationship Id="rId3" Type="http://schemas.openxmlformats.org/officeDocument/2006/relationships/hyperlink" Target="https://www.krisendienste.bayern/leichte-sprache/" TargetMode="External"/><Relationship Id="rId7" Type="http://schemas.openxmlformats.org/officeDocument/2006/relationships/hyperlink" Target="https://max.mpg.de/Service/Beratungsangebote/Pages/EMAP.aspx" TargetMode="External"/><Relationship Id="rId2" Type="http://schemas.openxmlformats.org/officeDocument/2006/relationships/hyperlink" Target="https://www.deutsche-depressionshilfe.de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sych.mpg.de/corona?c=25045" TargetMode="External"/><Relationship Id="rId5" Type="http://schemas.openxmlformats.org/officeDocument/2006/relationships/hyperlink" Target="https://www.kvb.de/service/patienten/koordinationsstelle-psychotherapie/" TargetMode="External"/><Relationship Id="rId4" Type="http://schemas.openxmlformats.org/officeDocument/2006/relationships/hyperlink" Target="https://www.ptk-bayern.de/ptk/web.nsf/id/pa_psychotherapeuten-such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46A238-1998-AD40-91E4-A3FCD6D7A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2400" dirty="0"/>
              <a:t>Umgang mit Belastungen und Krisen – </a:t>
            </a:r>
          </a:p>
          <a:p>
            <a:r>
              <a:rPr lang="de-DE" sz="2400" dirty="0"/>
              <a:t>Strategien und Tipps 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9F83FCB-6824-CA40-9BE7-E0F716B75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1942" y="3518847"/>
            <a:ext cx="2521852" cy="1008063"/>
          </a:xfrm>
        </p:spPr>
        <p:txBody>
          <a:bodyPr/>
          <a:lstStyle/>
          <a:p>
            <a:r>
              <a:rPr lang="de-DE" sz="1200" dirty="0"/>
              <a:t>Dr. Samy Egli</a:t>
            </a:r>
          </a:p>
          <a:p>
            <a:r>
              <a:rPr lang="de-DE" sz="1200" dirty="0"/>
              <a:t>Leitender Psychologe</a:t>
            </a:r>
          </a:p>
          <a:p>
            <a:r>
              <a:rPr lang="de-DE" sz="1200" dirty="0"/>
              <a:t>Forschungsklinik</a:t>
            </a:r>
          </a:p>
          <a:p>
            <a:r>
              <a:rPr lang="de-DE" sz="1200" dirty="0" err="1"/>
              <a:t>samy_egli@psych.mpg.de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9308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de-DE" dirty="0"/>
              <a:t>Psychische Grundbedürfnisse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3F467E6-113A-924E-87F0-9627E0922C22}"/>
              </a:ext>
            </a:extLst>
          </p:cNvPr>
          <p:cNvSpPr txBox="1">
            <a:spLocks/>
          </p:cNvSpPr>
          <p:nvPr/>
        </p:nvSpPr>
        <p:spPr>
          <a:xfrm>
            <a:off x="402805" y="1222744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5886B3C-21F0-634F-AC7E-ADB747482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9" y="1161684"/>
            <a:ext cx="1485401" cy="3777775"/>
          </a:xfrm>
          <a:prstGeom prst="rect">
            <a:avLst/>
          </a:prstGeom>
        </p:spPr>
      </p:pic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BC6FC55D-5204-5442-BEAC-D659B054B693}"/>
              </a:ext>
            </a:extLst>
          </p:cNvPr>
          <p:cNvSpPr txBox="1">
            <a:spLocks/>
          </p:cNvSpPr>
          <p:nvPr/>
        </p:nvSpPr>
        <p:spPr>
          <a:xfrm>
            <a:off x="2058875" y="1036320"/>
            <a:ext cx="4799125" cy="4107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Courier New" panose="02070309020205020404" pitchFamily="49" charset="0"/>
              <a:buChar char="o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Symbol" panose="05050102010706020507" pitchFamily="18" charset="2"/>
              <a:buChar char="-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solidFill>
                  <a:srgbClr val="002060"/>
                </a:solidFill>
              </a:rPr>
              <a:t>Was hilft?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Fokus auf Aktivitäten oder Beziehungen wo ich Wertschätzung erlebe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Sich selbst auf die Schulter klopfen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Eigene Mängel und Unzulänglichkeit tolerieren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b="1" dirty="0">
                <a:solidFill>
                  <a:srgbClr val="002060"/>
                </a:solidFill>
              </a:rPr>
              <a:t>Was belastet?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Mangelnde Quellen für Selbstwert, z.B. Arbeit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Minderwertigkeitsgefühle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Hohe Erwartungshaltung vs. Wichtigkeit von Lob</a:t>
            </a:r>
          </a:p>
          <a:p>
            <a:endParaRPr lang="de-DE" sz="1400" dirty="0">
              <a:solidFill>
                <a:srgbClr val="002060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DC85237-313E-47E3-9658-1A9D6F0EB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21" y="1086685"/>
            <a:ext cx="764496" cy="56637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1016674-6E04-486A-9D78-8328A8890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04" y="4473609"/>
            <a:ext cx="761349" cy="5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de-DE" dirty="0"/>
              <a:t>Psychische Grundbedürfnisse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11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3F467E6-113A-924E-87F0-9627E0922C22}"/>
              </a:ext>
            </a:extLst>
          </p:cNvPr>
          <p:cNvSpPr txBox="1">
            <a:spLocks/>
          </p:cNvSpPr>
          <p:nvPr/>
        </p:nvSpPr>
        <p:spPr>
          <a:xfrm>
            <a:off x="402805" y="1222744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51F1B36F-6380-2C4A-B1C5-44FBBD9BF3AC}"/>
              </a:ext>
            </a:extLst>
          </p:cNvPr>
          <p:cNvSpPr txBox="1">
            <a:spLocks/>
          </p:cNvSpPr>
          <p:nvPr/>
        </p:nvSpPr>
        <p:spPr>
          <a:xfrm>
            <a:off x="2058875" y="1036320"/>
            <a:ext cx="4799125" cy="4107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Courier New" panose="02070309020205020404" pitchFamily="49" charset="0"/>
              <a:buChar char="o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Symbol" panose="05050102010706020507" pitchFamily="18" charset="2"/>
              <a:buChar char="-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solidFill>
                  <a:srgbClr val="002060"/>
                </a:solidFill>
              </a:rPr>
              <a:t>Was hilft?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Lust- und genussvolle Aktivitäten einplanen und durchführen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Genusstraining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060"/>
              </a:solidFill>
            </a:endParaRPr>
          </a:p>
          <a:p>
            <a:endParaRPr lang="de-DE" sz="1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b="1" dirty="0">
                <a:solidFill>
                  <a:srgbClr val="002060"/>
                </a:solidFill>
              </a:rPr>
              <a:t>Was belastet?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Lustlosigkeit, Gleichgültigkeit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viele Pflichten – wenig Genuss</a:t>
            </a:r>
          </a:p>
          <a:p>
            <a:endParaRPr lang="de-DE" sz="1400" dirty="0">
              <a:solidFill>
                <a:srgbClr val="00206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AE82E8A-8C5F-4B53-A51E-20BAFB3CB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320"/>
            <a:ext cx="1785483" cy="41071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2DD36DE-4E98-4271-8BBB-1A09F1144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89" y="4502548"/>
            <a:ext cx="763552" cy="56637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49B19CE-E4EF-4E58-BB6C-153EB2CD2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88" y="942643"/>
            <a:ext cx="756825" cy="5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en-US" dirty="0"/>
              <a:t>Wo </a:t>
            </a:r>
            <a:r>
              <a:rPr lang="en-US" dirty="0" err="1"/>
              <a:t>erhalte</a:t>
            </a:r>
            <a:r>
              <a:rPr lang="en-US" dirty="0"/>
              <a:t> ich </a:t>
            </a:r>
            <a:r>
              <a:rPr lang="en-US" dirty="0" err="1"/>
              <a:t>Hilfe</a:t>
            </a:r>
            <a:r>
              <a:rPr lang="de-DE" dirty="0"/>
              <a:t>?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12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3F467E6-113A-924E-87F0-9627E0922C22}"/>
              </a:ext>
            </a:extLst>
          </p:cNvPr>
          <p:cNvSpPr txBox="1">
            <a:spLocks/>
          </p:cNvSpPr>
          <p:nvPr/>
        </p:nvSpPr>
        <p:spPr>
          <a:xfrm>
            <a:off x="402805" y="1222744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83131C09-F1A3-DE47-B421-E010BBF68F58}"/>
              </a:ext>
            </a:extLst>
          </p:cNvPr>
          <p:cNvSpPr txBox="1">
            <a:spLocks/>
          </p:cNvSpPr>
          <p:nvPr/>
        </p:nvSpPr>
        <p:spPr>
          <a:xfrm>
            <a:off x="123558" y="1114425"/>
            <a:ext cx="6602194" cy="3817793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Arial" panose="020B0604020202020204" pitchFamily="34" charset="0"/>
              <a:buChar char="•"/>
              <a:defRPr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Courier New" panose="02070309020205020404" pitchFamily="49" charset="0"/>
              <a:buChar char="o"/>
              <a:defRPr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Symbol" panose="05050102010706020507" pitchFamily="18" charset="2"/>
              <a:buChar char="-"/>
              <a:defRPr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anose="05000000000000000000" pitchFamily="2" charset="2"/>
              <a:buChar char="§"/>
              <a:defRPr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Deutsche Depressionshilfe: </a:t>
            </a:r>
            <a:r>
              <a:rPr lang="de-DE" sz="1200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https://www.deutsche-depressionshilfe.de/</a:t>
            </a:r>
            <a:r>
              <a:rPr lang="de-DE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de-DE" sz="1200" dirty="0"/>
          </a:p>
          <a:p>
            <a:r>
              <a:rPr lang="de-DE" sz="1200" dirty="0"/>
              <a:t>Krisendienst Psychiatrie: </a:t>
            </a:r>
            <a:r>
              <a:rPr lang="de-DE" sz="1200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https://www.krisendienst-psychiatrie.de/</a:t>
            </a:r>
            <a:r>
              <a:rPr lang="de-DE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de-DE" sz="1200" dirty="0"/>
              <a:t>oder Tel. 0180/655 3000</a:t>
            </a:r>
          </a:p>
          <a:p>
            <a:endParaRPr lang="de-DE" sz="1200" dirty="0"/>
          </a:p>
          <a:p>
            <a:r>
              <a:rPr lang="de-DE" sz="1200" dirty="0"/>
              <a:t>Psychotherapeutenkammer Bayern:</a:t>
            </a:r>
          </a:p>
          <a:p>
            <a:r>
              <a:rPr lang="de-DE" sz="1200" dirty="0">
                <a:solidFill>
                  <a:schemeClr val="accent5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https://www.ptk-bayern.de/ptk/web.nsf/id/pa_psychotherapeuten-suche.html</a:t>
            </a:r>
            <a:endParaRPr lang="de-DE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de-DE" sz="1200" dirty="0"/>
          </a:p>
          <a:p>
            <a:r>
              <a:rPr lang="de-DE" sz="1200" dirty="0"/>
              <a:t>Kassenärztliche Vereinigung Bayern:</a:t>
            </a:r>
          </a:p>
          <a:p>
            <a:r>
              <a:rPr lang="de-DE" sz="1200" dirty="0">
                <a:solidFill>
                  <a:schemeClr val="accent5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https://www.kvb.de/service/patienten/koordinationsstelle-psychotherapie/</a:t>
            </a:r>
            <a:endParaRPr lang="de-DE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de-DE" sz="1200" dirty="0"/>
          </a:p>
          <a:p>
            <a:r>
              <a:rPr lang="de-DE" sz="1200" dirty="0"/>
              <a:t>Diese und weitere Folien mit Tipps, Verhaltenstherapeutisches Kurzprogramm für zu Hause, … </a:t>
            </a:r>
            <a:r>
              <a:rPr lang="de-DE" sz="1200" dirty="0">
                <a:solidFill>
                  <a:schemeClr val="accent5">
                    <a:lumMod val="75000"/>
                  </a:schemeClr>
                </a:solidFill>
                <a:hlinkClick r:id="rId6"/>
              </a:rPr>
              <a:t>https://www.psych.mpg.de/corona?c=25045</a:t>
            </a:r>
            <a:r>
              <a:rPr lang="de-DE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de-DE" sz="1200" dirty="0"/>
          </a:p>
          <a:p>
            <a:r>
              <a:rPr lang="de-DE" sz="1200" dirty="0"/>
              <a:t>Für MPG-Mitarbeiter*innen: </a:t>
            </a:r>
            <a:r>
              <a:rPr lang="de-DE" sz="1200" dirty="0">
                <a:hlinkClick r:id="rId7"/>
              </a:rPr>
              <a:t>https://max.mpg.de/Service/Beratungsangebote/Pages/EMAP.aspx</a:t>
            </a:r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>oder </a:t>
            </a:r>
            <a:r>
              <a:rPr lang="de-DE" sz="1200" u="sng" dirty="0">
                <a:hlinkClick r:id="rId8"/>
              </a:rPr>
              <a:t>https://www.postdocnet.mpg.de/mental-health-initiative-2023</a:t>
            </a:r>
            <a:r>
              <a:rPr lang="de-DE" sz="1200" dirty="0"/>
              <a:t>  </a:t>
            </a:r>
          </a:p>
          <a:p>
            <a:endParaRPr lang="de-DE" sz="1200" dirty="0"/>
          </a:p>
          <a:p>
            <a:endParaRPr lang="de-DE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85502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46A238-1998-AD40-91E4-A3FCD6D7A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Handling stress and crisis – </a:t>
            </a:r>
          </a:p>
          <a:p>
            <a:r>
              <a:rPr lang="en-US" sz="2400" dirty="0"/>
              <a:t>Strategies and tips</a:t>
            </a:r>
            <a:r>
              <a:rPr lang="de-DE" sz="2400" dirty="0"/>
              <a:t> 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9F83FCB-6824-CA40-9BE7-E0F716B753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1942" y="3518847"/>
            <a:ext cx="2521852" cy="1008063"/>
          </a:xfrm>
        </p:spPr>
        <p:txBody>
          <a:bodyPr/>
          <a:lstStyle/>
          <a:p>
            <a:r>
              <a:rPr lang="de-DE" sz="1200" dirty="0"/>
              <a:t>Samy Egli, </a:t>
            </a:r>
            <a:r>
              <a:rPr lang="de-DE" sz="1200" dirty="0" err="1"/>
              <a:t>Ph.D</a:t>
            </a:r>
            <a:r>
              <a:rPr lang="de-DE" sz="1200" dirty="0"/>
              <a:t>.</a:t>
            </a:r>
          </a:p>
          <a:p>
            <a:r>
              <a:rPr lang="de-DE" sz="1200" dirty="0"/>
              <a:t>Head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Psychology</a:t>
            </a:r>
            <a:endParaRPr lang="de-DE" sz="1200" dirty="0"/>
          </a:p>
          <a:p>
            <a:r>
              <a:rPr lang="de-DE" sz="1200" dirty="0"/>
              <a:t>Research Clinic</a:t>
            </a:r>
          </a:p>
          <a:p>
            <a:r>
              <a:rPr lang="de-DE" sz="1200" dirty="0" err="1"/>
              <a:t>samy_egli@psych.mpg.de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972135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0"/>
          <a:lstStyle/>
          <a:p>
            <a:r>
              <a:rPr lang="de-DE" dirty="0" err="1"/>
              <a:t>Strategies</a:t>
            </a:r>
            <a:r>
              <a:rPr lang="de-DE" dirty="0"/>
              <a:t> and </a:t>
            </a:r>
            <a:r>
              <a:rPr lang="de-DE" dirty="0" err="1"/>
              <a:t>tips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psychological</a:t>
            </a:r>
            <a:r>
              <a:rPr lang="de-DE" dirty="0"/>
              <a:t> </a:t>
            </a:r>
            <a:r>
              <a:rPr lang="de-DE" dirty="0" err="1"/>
              <a:t>levels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14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9CE1739-A2B5-C64A-8371-0E512ED1EA14}"/>
              </a:ext>
            </a:extLst>
          </p:cNvPr>
          <p:cNvGrpSpPr/>
          <p:nvPr/>
        </p:nvGrpSpPr>
        <p:grpSpPr>
          <a:xfrm>
            <a:off x="89849" y="1042870"/>
            <a:ext cx="6194653" cy="3872457"/>
            <a:chOff x="93212" y="1036638"/>
            <a:chExt cx="8593588" cy="5372100"/>
          </a:xfrm>
        </p:grpSpPr>
        <p:graphicFrame>
          <p:nvGraphicFramePr>
            <p:cNvPr id="9" name="Inhaltsplatzhalter 3">
              <a:extLst>
                <a:ext uri="{FF2B5EF4-FFF2-40B4-BE49-F238E27FC236}">
                  <a16:creationId xmlns:a16="http://schemas.microsoft.com/office/drawing/2014/main" id="{C1CC4E09-FF9C-494A-8140-9BA504C807F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15624187"/>
                </p:ext>
              </p:extLst>
            </p:nvPr>
          </p:nvGraphicFramePr>
          <p:xfrm>
            <a:off x="427038" y="1036638"/>
            <a:ext cx="8259762" cy="53721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Herz 9">
              <a:extLst>
                <a:ext uri="{FF2B5EF4-FFF2-40B4-BE49-F238E27FC236}">
                  <a16:creationId xmlns:a16="http://schemas.microsoft.com/office/drawing/2014/main" id="{B8AFCBA3-26D4-644E-BAAE-9A95F56C883F}"/>
                </a:ext>
              </a:extLst>
            </p:cNvPr>
            <p:cNvSpPr/>
            <p:nvPr/>
          </p:nvSpPr>
          <p:spPr>
            <a:xfrm>
              <a:off x="1172817" y="4035287"/>
              <a:ext cx="675861" cy="675861"/>
            </a:xfrm>
            <a:prstGeom prst="hear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Wolkenförmige Legende 10">
              <a:extLst>
                <a:ext uri="{FF2B5EF4-FFF2-40B4-BE49-F238E27FC236}">
                  <a16:creationId xmlns:a16="http://schemas.microsoft.com/office/drawing/2014/main" id="{B7E2668D-B961-5D4E-824D-9FF86112D3CA}"/>
                </a:ext>
              </a:extLst>
            </p:cNvPr>
            <p:cNvSpPr/>
            <p:nvPr/>
          </p:nvSpPr>
          <p:spPr>
            <a:xfrm>
              <a:off x="1152938" y="2792895"/>
              <a:ext cx="715618" cy="496956"/>
            </a:xfrm>
            <a:prstGeom prst="cloudCallout">
              <a:avLst>
                <a:gd name="adj1" fmla="val -29166"/>
                <a:gd name="adj2" fmla="val 785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Gewitterblitz 11">
              <a:extLst>
                <a:ext uri="{FF2B5EF4-FFF2-40B4-BE49-F238E27FC236}">
                  <a16:creationId xmlns:a16="http://schemas.microsoft.com/office/drawing/2014/main" id="{79B6C207-1724-0F4F-AD90-65347361BC71}"/>
                </a:ext>
              </a:extLst>
            </p:cNvPr>
            <p:cNvSpPr/>
            <p:nvPr/>
          </p:nvSpPr>
          <p:spPr>
            <a:xfrm>
              <a:off x="705678" y="1500808"/>
              <a:ext cx="586409" cy="685800"/>
            </a:xfrm>
            <a:prstGeom prst="lightningBol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94C5C1-4FFF-0A4C-90F0-ED9A723AA1CB}"/>
                </a:ext>
              </a:extLst>
            </p:cNvPr>
            <p:cNvGrpSpPr/>
            <p:nvPr/>
          </p:nvGrpSpPr>
          <p:grpSpPr>
            <a:xfrm>
              <a:off x="867720" y="5188225"/>
              <a:ext cx="285218" cy="800583"/>
              <a:chOff x="4873555" y="1342417"/>
              <a:chExt cx="1780165" cy="4996775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5" name="Abgerundetes Rechteck 14">
                <a:extLst>
                  <a:ext uri="{FF2B5EF4-FFF2-40B4-BE49-F238E27FC236}">
                    <a16:creationId xmlns:a16="http://schemas.microsoft.com/office/drawing/2014/main" id="{9F8C96F0-2485-B044-8035-C40397125751}"/>
                  </a:ext>
                </a:extLst>
              </p:cNvPr>
              <p:cNvSpPr/>
              <p:nvPr/>
            </p:nvSpPr>
            <p:spPr>
              <a:xfrm>
                <a:off x="5201055" y="2405974"/>
                <a:ext cx="1128409" cy="179637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Abgerundetes Rechteck 15">
                <a:extLst>
                  <a:ext uri="{FF2B5EF4-FFF2-40B4-BE49-F238E27FC236}">
                    <a16:creationId xmlns:a16="http://schemas.microsoft.com/office/drawing/2014/main" id="{E8262E28-13CC-8B46-B921-23D2A6E1E051}"/>
                  </a:ext>
                </a:extLst>
              </p:cNvPr>
              <p:cNvSpPr/>
              <p:nvPr/>
            </p:nvSpPr>
            <p:spPr>
              <a:xfrm>
                <a:off x="6400800" y="2457856"/>
                <a:ext cx="252920" cy="207523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Abgerundetes Rechteck 17">
                <a:extLst>
                  <a:ext uri="{FF2B5EF4-FFF2-40B4-BE49-F238E27FC236}">
                    <a16:creationId xmlns:a16="http://schemas.microsoft.com/office/drawing/2014/main" id="{646F7879-9F47-6B4A-89FC-2CDDCC35884E}"/>
                  </a:ext>
                </a:extLst>
              </p:cNvPr>
              <p:cNvSpPr/>
              <p:nvPr/>
            </p:nvSpPr>
            <p:spPr>
              <a:xfrm>
                <a:off x="4873555" y="2457855"/>
                <a:ext cx="252920" cy="207523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Abgerundetes Rechteck 18">
                <a:extLst>
                  <a:ext uri="{FF2B5EF4-FFF2-40B4-BE49-F238E27FC236}">
                    <a16:creationId xmlns:a16="http://schemas.microsoft.com/office/drawing/2014/main" id="{2812D7B5-1B41-D34F-92D0-81A0A6E21251}"/>
                  </a:ext>
                </a:extLst>
              </p:cNvPr>
              <p:cNvSpPr/>
              <p:nvPr/>
            </p:nvSpPr>
            <p:spPr>
              <a:xfrm>
                <a:off x="5372909" y="4263957"/>
                <a:ext cx="324255" cy="207523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Abgerundetes Rechteck 19">
                <a:extLst>
                  <a:ext uri="{FF2B5EF4-FFF2-40B4-BE49-F238E27FC236}">
                    <a16:creationId xmlns:a16="http://schemas.microsoft.com/office/drawing/2014/main" id="{D0BF67B3-FC46-2E4C-B275-FFD0FD33B7DC}"/>
                  </a:ext>
                </a:extLst>
              </p:cNvPr>
              <p:cNvSpPr/>
              <p:nvPr/>
            </p:nvSpPr>
            <p:spPr>
              <a:xfrm>
                <a:off x="5830111" y="4263957"/>
                <a:ext cx="324255" cy="207523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8">
                <a:extLst>
                  <a:ext uri="{FF2B5EF4-FFF2-40B4-BE49-F238E27FC236}">
                    <a16:creationId xmlns:a16="http://schemas.microsoft.com/office/drawing/2014/main" id="{0200BCF9-1C50-9840-9DF5-282564348D64}"/>
                  </a:ext>
                </a:extLst>
              </p:cNvPr>
              <p:cNvSpPr/>
              <p:nvPr/>
            </p:nvSpPr>
            <p:spPr>
              <a:xfrm>
                <a:off x="5277253" y="1342417"/>
                <a:ext cx="976011" cy="976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95C0FD26-90F2-E24F-8497-EF534F0DC803}"/>
                </a:ext>
              </a:extLst>
            </p:cNvPr>
            <p:cNvSpPr txBox="1"/>
            <p:nvPr/>
          </p:nvSpPr>
          <p:spPr>
            <a:xfrm rot="16200000">
              <a:off x="-529092" y="3257346"/>
              <a:ext cx="2056119" cy="81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 dirty="0">
                  <a:solidFill>
                    <a:srgbClr val="216095"/>
                  </a:solidFill>
                </a:rPr>
                <a:t>Person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9580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de-DE" dirty="0"/>
              <a:t>xxx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15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4D41E494-E852-F849-8E1D-59C04B161769}"/>
              </a:ext>
            </a:extLst>
          </p:cNvPr>
          <p:cNvSpPr txBox="1">
            <a:spLocks/>
          </p:cNvSpPr>
          <p:nvPr/>
        </p:nvSpPr>
        <p:spPr>
          <a:xfrm>
            <a:off x="470851" y="463979"/>
            <a:ext cx="4204097" cy="436282"/>
          </a:xfrm>
          <a:prstGeom prst="rect">
            <a:avLst/>
          </a:prstGeom>
        </p:spPr>
        <p:txBody>
          <a:bodyPr lIns="108000" tIns="90000" anchor="t"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500" b="1" i="0" kern="1200" cap="none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Arial" panose="020B0604020202020204" pitchFamily="34" charset="0"/>
              <a:buChar char="•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Courier New" panose="02070309020205020404" pitchFamily="49" charset="0"/>
              <a:buChar char="o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Symbol" panose="05050102010706020507" pitchFamily="18" charset="2"/>
              <a:buChar char="-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anose="05000000000000000000" pitchFamily="2" charset="2"/>
              <a:buChar char="§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300" dirty="0" err="1"/>
              <a:t>Psychische</a:t>
            </a:r>
            <a:r>
              <a:rPr lang="en-US" altLang="de-DE" sz="1300" dirty="0"/>
              <a:t> </a:t>
            </a:r>
            <a:r>
              <a:rPr lang="en-US" altLang="de-DE" sz="1300" dirty="0" err="1"/>
              <a:t>Ebenen</a:t>
            </a:r>
            <a:endParaRPr lang="de-DE" sz="1300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C908547E-5E91-4F40-ADB2-6200F1A118CC}"/>
              </a:ext>
            </a:extLst>
          </p:cNvPr>
          <p:cNvSpPr txBox="1">
            <a:spLocks/>
          </p:cNvSpPr>
          <p:nvPr/>
        </p:nvSpPr>
        <p:spPr>
          <a:xfrm>
            <a:off x="402805" y="1118185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50"/>
              </a:spcAft>
              <a:buNone/>
            </a:pPr>
            <a:r>
              <a:rPr lang="de-DE" sz="1200" b="1" dirty="0" err="1"/>
              <a:t>What‘s</a:t>
            </a:r>
            <a:r>
              <a:rPr lang="de-DE" sz="1200" b="1" dirty="0"/>
              <a:t> </a:t>
            </a:r>
            <a:r>
              <a:rPr lang="de-DE" sz="1200" b="1" dirty="0" err="1"/>
              <a:t>causing</a:t>
            </a:r>
            <a:r>
              <a:rPr lang="de-DE" sz="1200" b="1" dirty="0"/>
              <a:t> </a:t>
            </a:r>
            <a:r>
              <a:rPr lang="de-DE" sz="1200" b="1" dirty="0" err="1"/>
              <a:t>the</a:t>
            </a:r>
            <a:r>
              <a:rPr lang="de-DE" sz="1200" b="1" dirty="0"/>
              <a:t> stress?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 err="1"/>
              <a:t>no</a:t>
            </a:r>
            <a:r>
              <a:rPr lang="de-DE" sz="1200" dirty="0"/>
              <a:t> </a:t>
            </a:r>
            <a:r>
              <a:rPr lang="de-DE" sz="1200" dirty="0" err="1"/>
              <a:t>exercise</a:t>
            </a:r>
            <a:endParaRPr lang="de-DE" sz="1200" dirty="0"/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 err="1"/>
              <a:t>no</a:t>
            </a:r>
            <a:r>
              <a:rPr lang="de-DE" sz="1200" dirty="0"/>
              <a:t> positive </a:t>
            </a:r>
            <a:r>
              <a:rPr lang="de-DE" sz="1200" dirty="0" err="1"/>
              <a:t>activities</a:t>
            </a:r>
            <a:endParaRPr lang="de-DE" sz="1200" dirty="0"/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 err="1"/>
              <a:t>no</a:t>
            </a:r>
            <a:r>
              <a:rPr lang="de-DE" sz="1200" dirty="0"/>
              <a:t> </a:t>
            </a:r>
            <a:r>
              <a:rPr lang="de-DE" sz="1200" dirty="0" err="1"/>
              <a:t>daily</a:t>
            </a:r>
            <a:r>
              <a:rPr lang="de-DE" sz="1200" dirty="0"/>
              <a:t> </a:t>
            </a:r>
            <a:r>
              <a:rPr lang="de-DE" sz="1200" dirty="0" err="1"/>
              <a:t>routine</a:t>
            </a:r>
            <a:endParaRPr lang="de-DE" sz="1200" dirty="0"/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de-DE" sz="1200" b="1" dirty="0"/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b="1" dirty="0" err="1"/>
              <a:t>What</a:t>
            </a:r>
            <a:r>
              <a:rPr lang="de-DE" sz="1200" b="1" dirty="0"/>
              <a:t> </a:t>
            </a:r>
            <a:r>
              <a:rPr lang="de-DE" sz="1200" b="1" dirty="0" err="1"/>
              <a:t>is</a:t>
            </a:r>
            <a:r>
              <a:rPr lang="de-DE" sz="1200" b="1" dirty="0"/>
              <a:t> </a:t>
            </a:r>
            <a:r>
              <a:rPr lang="de-DE" sz="1200" b="1" dirty="0" err="1"/>
              <a:t>helpful</a:t>
            </a:r>
            <a:r>
              <a:rPr lang="de-DE" sz="1200" b="1" dirty="0"/>
              <a:t>?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plan positive </a:t>
            </a:r>
            <a:r>
              <a:rPr lang="de-DE" sz="1200" dirty="0" err="1"/>
              <a:t>activities</a:t>
            </a:r>
            <a:r>
              <a:rPr lang="de-DE" sz="1200" dirty="0"/>
              <a:t> (</a:t>
            </a:r>
            <a:r>
              <a:rPr lang="de-DE" sz="1200" dirty="0" err="1"/>
              <a:t>shedule</a:t>
            </a:r>
            <a:r>
              <a:rPr lang="de-DE" sz="1200" dirty="0"/>
              <a:t>)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 err="1"/>
              <a:t>exercise</a:t>
            </a:r>
            <a:r>
              <a:rPr lang="de-DE" sz="1200" dirty="0"/>
              <a:t> </a:t>
            </a:r>
            <a:r>
              <a:rPr lang="de-DE" sz="1200" dirty="0" err="1"/>
              <a:t>every</a:t>
            </a:r>
            <a:r>
              <a:rPr lang="de-DE" sz="1200" dirty="0"/>
              <a:t> </a:t>
            </a:r>
            <a:r>
              <a:rPr lang="de-DE" sz="1200" dirty="0" err="1"/>
              <a:t>day</a:t>
            </a:r>
            <a:r>
              <a:rPr lang="de-DE" sz="1200" dirty="0"/>
              <a:t> (30 Min.)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 err="1"/>
              <a:t>stay</a:t>
            </a:r>
            <a:r>
              <a:rPr lang="de-DE" sz="1200" dirty="0"/>
              <a:t> in </a:t>
            </a:r>
            <a:r>
              <a:rPr lang="de-DE" sz="1200" dirty="0" err="1"/>
              <a:t>touch</a:t>
            </a:r>
            <a:endParaRPr lang="de-DE" sz="1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2CC681-E90F-2445-AFFE-F2815E53F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067"/>
            <a:ext cx="4674948" cy="7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6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de-DE" dirty="0"/>
              <a:t>xxx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16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6EDEF841-BCCF-3F41-A5BA-F91601D8EE13}"/>
              </a:ext>
            </a:extLst>
          </p:cNvPr>
          <p:cNvSpPr txBox="1">
            <a:spLocks/>
          </p:cNvSpPr>
          <p:nvPr/>
        </p:nvSpPr>
        <p:spPr>
          <a:xfrm>
            <a:off x="470851" y="463979"/>
            <a:ext cx="4204097" cy="436282"/>
          </a:xfrm>
          <a:prstGeom prst="rect">
            <a:avLst/>
          </a:prstGeom>
        </p:spPr>
        <p:txBody>
          <a:bodyPr lIns="108000" tIns="90000" anchor="t"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500" b="1" i="0" kern="1200" cap="none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Arial" panose="020B0604020202020204" pitchFamily="34" charset="0"/>
              <a:buChar char="•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Courier New" panose="02070309020205020404" pitchFamily="49" charset="0"/>
              <a:buChar char="o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Symbol" panose="05050102010706020507" pitchFamily="18" charset="2"/>
              <a:buChar char="-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anose="05000000000000000000" pitchFamily="2" charset="2"/>
              <a:buChar char="§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300"/>
              <a:t>Psychische Ebenen</a:t>
            </a:r>
            <a:endParaRPr lang="de-DE" sz="1300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7225447-5F51-0841-87F0-27CB350D65BA}"/>
              </a:ext>
            </a:extLst>
          </p:cNvPr>
          <p:cNvSpPr txBox="1">
            <a:spLocks/>
          </p:cNvSpPr>
          <p:nvPr/>
        </p:nvSpPr>
        <p:spPr>
          <a:xfrm>
            <a:off x="402805" y="1118440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50"/>
              </a:spcAft>
              <a:buNone/>
            </a:pPr>
            <a:r>
              <a:rPr lang="de-DE" sz="1200" b="1" dirty="0" err="1"/>
              <a:t>What‘s</a:t>
            </a:r>
            <a:r>
              <a:rPr lang="de-DE" sz="1200" b="1" dirty="0"/>
              <a:t> </a:t>
            </a:r>
            <a:r>
              <a:rPr lang="de-DE" sz="1200" b="1" dirty="0" err="1"/>
              <a:t>causing</a:t>
            </a:r>
            <a:r>
              <a:rPr lang="de-DE" sz="1200" b="1" dirty="0"/>
              <a:t> </a:t>
            </a:r>
            <a:r>
              <a:rPr lang="de-DE" sz="1200" b="1" dirty="0" err="1"/>
              <a:t>the</a:t>
            </a:r>
            <a:r>
              <a:rPr lang="de-DE" sz="1200" b="1" dirty="0"/>
              <a:t> stress?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negative </a:t>
            </a:r>
            <a:r>
              <a:rPr lang="de-DE" sz="1200" dirty="0" err="1"/>
              <a:t>thoughts</a:t>
            </a:r>
            <a:r>
              <a:rPr lang="de-DE" sz="1200" dirty="0"/>
              <a:t> </a:t>
            </a:r>
            <a:r>
              <a:rPr lang="de-DE" sz="1200" dirty="0" err="1"/>
              <a:t>dominate</a:t>
            </a:r>
            <a:endParaRPr lang="de-DE" sz="1200" dirty="0"/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not </a:t>
            </a:r>
            <a:r>
              <a:rPr lang="de-DE" sz="1200" dirty="0" err="1"/>
              <a:t>being</a:t>
            </a:r>
            <a:r>
              <a:rPr lang="de-DE" sz="1200" dirty="0"/>
              <a:t> </a:t>
            </a:r>
            <a:r>
              <a:rPr lang="de-DE" sz="1200" dirty="0" err="1"/>
              <a:t>able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switch</a:t>
            </a:r>
            <a:r>
              <a:rPr lang="de-DE" sz="1200" dirty="0"/>
              <a:t>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work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private </a:t>
            </a:r>
            <a:r>
              <a:rPr lang="de-DE" sz="1200" dirty="0" err="1"/>
              <a:t>life</a:t>
            </a:r>
            <a:endParaRPr lang="de-DE" sz="1200" dirty="0"/>
          </a:p>
          <a:p>
            <a:pPr marL="0" indent="0">
              <a:spcAft>
                <a:spcPts val="450"/>
              </a:spcAft>
              <a:buNone/>
            </a:pPr>
            <a:endParaRPr lang="de-DE" sz="1200" b="1" dirty="0"/>
          </a:p>
          <a:p>
            <a:pPr marL="0" indent="0">
              <a:spcAft>
                <a:spcPts val="450"/>
              </a:spcAft>
              <a:buNone/>
            </a:pPr>
            <a:r>
              <a:rPr lang="de-DE" sz="1200" b="1" dirty="0" err="1"/>
              <a:t>What</a:t>
            </a:r>
            <a:r>
              <a:rPr lang="de-DE" sz="1200" b="1" dirty="0"/>
              <a:t> </a:t>
            </a:r>
            <a:r>
              <a:rPr lang="de-DE" sz="1200" b="1" dirty="0" err="1"/>
              <a:t>is</a:t>
            </a:r>
            <a:r>
              <a:rPr lang="de-DE" sz="1200" b="1" dirty="0"/>
              <a:t> </a:t>
            </a:r>
            <a:r>
              <a:rPr lang="de-DE" sz="1200" b="1" dirty="0" err="1"/>
              <a:t>helpful</a:t>
            </a:r>
            <a:r>
              <a:rPr lang="de-DE" sz="1200" b="1" dirty="0"/>
              <a:t>?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 err="1"/>
              <a:t>guiding</a:t>
            </a:r>
            <a:r>
              <a:rPr lang="de-DE" sz="1200" dirty="0"/>
              <a:t> </a:t>
            </a:r>
            <a:r>
              <a:rPr lang="de-DE" sz="1200" dirty="0" err="1"/>
              <a:t>attention</a:t>
            </a:r>
            <a:endParaRPr lang="de-DE" sz="1200" dirty="0"/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 err="1"/>
              <a:t>mindfulness</a:t>
            </a:r>
            <a:r>
              <a:rPr lang="de-DE" sz="1200" dirty="0"/>
              <a:t> </a:t>
            </a:r>
            <a:r>
              <a:rPr lang="de-DE" sz="1200" dirty="0" err="1"/>
              <a:t>exercises</a:t>
            </a:r>
            <a:endParaRPr lang="de-DE" sz="1200" dirty="0"/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 err="1"/>
              <a:t>worry</a:t>
            </a:r>
            <a:r>
              <a:rPr lang="de-DE" sz="1200" dirty="0"/>
              <a:t> </a:t>
            </a:r>
            <a:r>
              <a:rPr lang="de-DE" sz="1200" dirty="0" err="1"/>
              <a:t>chair</a:t>
            </a:r>
            <a:endParaRPr lang="de-DE" sz="1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6E6CD3-E7B2-D249-B81F-B0C934208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067"/>
            <a:ext cx="4674948" cy="73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6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de-DE" dirty="0"/>
              <a:t>xxx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17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02A239FF-9C52-314D-B3CA-3185981619D4}"/>
              </a:ext>
            </a:extLst>
          </p:cNvPr>
          <p:cNvSpPr txBox="1">
            <a:spLocks/>
          </p:cNvSpPr>
          <p:nvPr/>
        </p:nvSpPr>
        <p:spPr>
          <a:xfrm>
            <a:off x="470851" y="463979"/>
            <a:ext cx="4204097" cy="436282"/>
          </a:xfrm>
          <a:prstGeom prst="rect">
            <a:avLst/>
          </a:prstGeom>
        </p:spPr>
        <p:txBody>
          <a:bodyPr lIns="108000" tIns="90000" anchor="t"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500" b="1" i="0" kern="1200" cap="none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Arial" panose="020B0604020202020204" pitchFamily="34" charset="0"/>
              <a:buChar char="•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Courier New" panose="02070309020205020404" pitchFamily="49" charset="0"/>
              <a:buChar char="o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Symbol" panose="05050102010706020507" pitchFamily="18" charset="2"/>
              <a:buChar char="-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anose="05000000000000000000" pitchFamily="2" charset="2"/>
              <a:buChar char="§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300"/>
              <a:t>Psychische Ebenen</a:t>
            </a:r>
            <a:endParaRPr lang="de-DE" sz="1300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30C28157-A68F-2742-B66F-DE7286097573}"/>
              </a:ext>
            </a:extLst>
          </p:cNvPr>
          <p:cNvSpPr txBox="1">
            <a:spLocks/>
          </p:cNvSpPr>
          <p:nvPr/>
        </p:nvSpPr>
        <p:spPr>
          <a:xfrm>
            <a:off x="402805" y="1088212"/>
            <a:ext cx="6322947" cy="3823854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100" b="1" dirty="0" err="1">
                <a:solidFill>
                  <a:srgbClr val="002060"/>
                </a:solidFill>
              </a:rPr>
              <a:t>What‘s</a:t>
            </a:r>
            <a:r>
              <a:rPr lang="de-DE" sz="1100" b="1" dirty="0">
                <a:solidFill>
                  <a:srgbClr val="002060"/>
                </a:solidFill>
              </a:rPr>
              <a:t> </a:t>
            </a:r>
            <a:r>
              <a:rPr lang="de-DE" sz="1100" b="1" dirty="0" err="1">
                <a:solidFill>
                  <a:srgbClr val="002060"/>
                </a:solidFill>
              </a:rPr>
              <a:t>causing</a:t>
            </a:r>
            <a:r>
              <a:rPr lang="de-DE" sz="1100" b="1" dirty="0">
                <a:solidFill>
                  <a:srgbClr val="002060"/>
                </a:solidFill>
              </a:rPr>
              <a:t> </a:t>
            </a:r>
            <a:r>
              <a:rPr lang="de-DE" sz="1100" b="1" dirty="0" err="1">
                <a:solidFill>
                  <a:srgbClr val="002060"/>
                </a:solidFill>
              </a:rPr>
              <a:t>the</a:t>
            </a:r>
            <a:r>
              <a:rPr lang="de-DE" sz="1100" b="1" dirty="0">
                <a:solidFill>
                  <a:srgbClr val="002060"/>
                </a:solidFill>
              </a:rPr>
              <a:t> stress?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rgbClr val="002060"/>
                </a:solidFill>
              </a:rPr>
              <a:t>straining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emotions</a:t>
            </a:r>
            <a:r>
              <a:rPr lang="de-DE" sz="1100" dirty="0">
                <a:solidFill>
                  <a:srgbClr val="002060"/>
                </a:solidFill>
              </a:rPr>
              <a:t> such </a:t>
            </a:r>
            <a:r>
              <a:rPr lang="de-DE" sz="1100" dirty="0" err="1">
                <a:solidFill>
                  <a:srgbClr val="002060"/>
                </a:solidFill>
              </a:rPr>
              <a:t>as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anxiety</a:t>
            </a:r>
            <a:r>
              <a:rPr lang="de-DE" sz="1100" dirty="0">
                <a:solidFill>
                  <a:srgbClr val="002060"/>
                </a:solidFill>
              </a:rPr>
              <a:t>, </a:t>
            </a:r>
            <a:r>
              <a:rPr lang="de-DE" sz="1100" dirty="0" err="1">
                <a:solidFill>
                  <a:srgbClr val="002060"/>
                </a:solidFill>
              </a:rPr>
              <a:t>worries</a:t>
            </a:r>
            <a:r>
              <a:rPr lang="de-DE" sz="1100" dirty="0">
                <a:solidFill>
                  <a:srgbClr val="002060"/>
                </a:solidFill>
              </a:rPr>
              <a:t>, </a:t>
            </a:r>
            <a:r>
              <a:rPr lang="de-DE" sz="1100" dirty="0" err="1">
                <a:solidFill>
                  <a:srgbClr val="002060"/>
                </a:solidFill>
              </a:rPr>
              <a:t>frustration</a:t>
            </a:r>
            <a:r>
              <a:rPr lang="de-DE" sz="1100" dirty="0">
                <a:solidFill>
                  <a:srgbClr val="002060"/>
                </a:solidFill>
              </a:rPr>
              <a:t>, </a:t>
            </a:r>
            <a:r>
              <a:rPr lang="de-DE" sz="1100" dirty="0" err="1">
                <a:solidFill>
                  <a:srgbClr val="002060"/>
                </a:solidFill>
              </a:rPr>
              <a:t>powerlessness</a:t>
            </a:r>
            <a:r>
              <a:rPr lang="de-DE" sz="1100" dirty="0">
                <a:solidFill>
                  <a:srgbClr val="002060"/>
                </a:solidFill>
              </a:rPr>
              <a:t>, </a:t>
            </a:r>
            <a:r>
              <a:rPr lang="de-DE" sz="1100" dirty="0" err="1">
                <a:solidFill>
                  <a:srgbClr val="002060"/>
                </a:solidFill>
              </a:rPr>
              <a:t>helplessness</a:t>
            </a:r>
            <a:endParaRPr lang="de-DE" sz="11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rgbClr val="002060"/>
                </a:solidFill>
              </a:rPr>
              <a:t>conflicts</a:t>
            </a:r>
            <a:r>
              <a:rPr lang="de-DE" sz="1100" dirty="0">
                <a:solidFill>
                  <a:srgbClr val="002060"/>
                </a:solidFill>
              </a:rPr>
              <a:t> in </a:t>
            </a:r>
            <a:r>
              <a:rPr lang="de-DE" sz="1100" dirty="0" err="1">
                <a:solidFill>
                  <a:srgbClr val="002060"/>
                </a:solidFill>
              </a:rPr>
              <a:t>relationships</a:t>
            </a:r>
            <a:endParaRPr lang="de-DE" sz="1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1100" b="1" dirty="0" err="1">
                <a:solidFill>
                  <a:srgbClr val="002060"/>
                </a:solidFill>
              </a:rPr>
              <a:t>What</a:t>
            </a:r>
            <a:r>
              <a:rPr lang="de-DE" sz="1100" b="1" dirty="0">
                <a:solidFill>
                  <a:srgbClr val="002060"/>
                </a:solidFill>
              </a:rPr>
              <a:t> </a:t>
            </a:r>
            <a:r>
              <a:rPr lang="de-DE" sz="1100" b="1" dirty="0" err="1">
                <a:solidFill>
                  <a:srgbClr val="002060"/>
                </a:solidFill>
              </a:rPr>
              <a:t>is</a:t>
            </a:r>
            <a:r>
              <a:rPr lang="de-DE" sz="1100" b="1" dirty="0">
                <a:solidFill>
                  <a:srgbClr val="002060"/>
                </a:solidFill>
              </a:rPr>
              <a:t> </a:t>
            </a:r>
            <a:r>
              <a:rPr lang="de-DE" sz="1100" b="1" dirty="0" err="1">
                <a:solidFill>
                  <a:srgbClr val="002060"/>
                </a:solidFill>
              </a:rPr>
              <a:t>helpful</a:t>
            </a:r>
            <a:r>
              <a:rPr lang="de-DE" sz="1100" b="1" dirty="0">
                <a:solidFill>
                  <a:srgbClr val="002060"/>
                </a:solidFill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rgbClr val="002060"/>
                </a:solidFill>
              </a:rPr>
              <a:t>identifying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emotions</a:t>
            </a:r>
            <a:endParaRPr lang="de-DE" sz="11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rgbClr val="002060"/>
                </a:solidFill>
              </a:rPr>
              <a:t>contextualizing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emotions</a:t>
            </a:r>
            <a:endParaRPr lang="de-DE" sz="11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rgbClr val="002060"/>
                </a:solidFill>
              </a:rPr>
              <a:t>experiencing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emotions</a:t>
            </a:r>
            <a:r>
              <a:rPr lang="de-DE" sz="1100" dirty="0">
                <a:solidFill>
                  <a:srgbClr val="002060"/>
                </a:solidFill>
              </a:rPr>
              <a:t> (</a:t>
            </a:r>
            <a:r>
              <a:rPr lang="de-DE" sz="1100" dirty="0" err="1">
                <a:solidFill>
                  <a:srgbClr val="002060"/>
                </a:solidFill>
              </a:rPr>
              <a:t>instead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of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trying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to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get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rid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of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them</a:t>
            </a:r>
            <a:r>
              <a:rPr lang="de-DE" sz="1100" dirty="0">
                <a:solidFill>
                  <a:srgbClr val="002060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rgbClr val="002060"/>
                </a:solidFill>
              </a:rPr>
              <a:t>integrating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emotions</a:t>
            </a:r>
            <a:r>
              <a:rPr lang="de-DE" sz="1100" dirty="0">
                <a:solidFill>
                  <a:srgbClr val="002060"/>
                </a:solidFill>
              </a:rPr>
              <a:t> in </a:t>
            </a:r>
            <a:r>
              <a:rPr lang="de-DE" sz="1100" dirty="0" err="1">
                <a:solidFill>
                  <a:srgbClr val="002060"/>
                </a:solidFill>
              </a:rPr>
              <a:t>relationships</a:t>
            </a:r>
            <a:endParaRPr lang="de-DE" sz="11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rgbClr val="002060"/>
                </a:solidFill>
              </a:rPr>
              <a:t>talk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about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feelings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instead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of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letting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feelings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talk</a:t>
            </a:r>
            <a:endParaRPr lang="de-DE" sz="11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1100" dirty="0" err="1">
                <a:solidFill>
                  <a:srgbClr val="002060"/>
                </a:solidFill>
              </a:rPr>
              <a:t>talk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about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needs</a:t>
            </a:r>
            <a:endParaRPr lang="de-DE" sz="11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1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de-DE" sz="1100" dirty="0">
                <a:solidFill>
                  <a:srgbClr val="002060"/>
                </a:solidFill>
              </a:rPr>
              <a:t>Many </a:t>
            </a:r>
            <a:r>
              <a:rPr lang="de-DE" sz="1100" dirty="0" err="1">
                <a:solidFill>
                  <a:srgbClr val="002060"/>
                </a:solidFill>
              </a:rPr>
              <a:t>emotions</a:t>
            </a:r>
            <a:r>
              <a:rPr lang="de-DE" sz="1100" dirty="0">
                <a:solidFill>
                  <a:srgbClr val="002060"/>
                </a:solidFill>
              </a:rPr>
              <a:t> such </a:t>
            </a:r>
            <a:r>
              <a:rPr lang="de-DE" sz="1100" dirty="0" err="1">
                <a:solidFill>
                  <a:srgbClr val="002060"/>
                </a:solidFill>
              </a:rPr>
              <a:t>as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sadness</a:t>
            </a:r>
            <a:r>
              <a:rPr lang="de-DE" sz="1100" dirty="0">
                <a:solidFill>
                  <a:srgbClr val="002060"/>
                </a:solidFill>
              </a:rPr>
              <a:t> and </a:t>
            </a:r>
            <a:r>
              <a:rPr lang="de-DE" sz="1100" dirty="0" err="1">
                <a:solidFill>
                  <a:srgbClr val="002060"/>
                </a:solidFill>
              </a:rPr>
              <a:t>fear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might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be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straining</a:t>
            </a:r>
            <a:r>
              <a:rPr lang="de-DE" sz="1100" dirty="0">
                <a:solidFill>
                  <a:srgbClr val="002060"/>
                </a:solidFill>
              </a:rPr>
              <a:t>, but </a:t>
            </a:r>
            <a:r>
              <a:rPr lang="de-DE" sz="1100" dirty="0" err="1">
                <a:solidFill>
                  <a:srgbClr val="002060"/>
                </a:solidFill>
              </a:rPr>
              <a:t>they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are</a:t>
            </a:r>
            <a:r>
              <a:rPr lang="de-DE" sz="1100" dirty="0">
                <a:solidFill>
                  <a:srgbClr val="002060"/>
                </a:solidFill>
              </a:rPr>
              <a:t> a </a:t>
            </a:r>
            <a:r>
              <a:rPr lang="de-DE" sz="1100" dirty="0" err="1">
                <a:solidFill>
                  <a:srgbClr val="002060"/>
                </a:solidFill>
              </a:rPr>
              <a:t>healthy</a:t>
            </a:r>
            <a:r>
              <a:rPr lang="de-DE" sz="1100" dirty="0">
                <a:solidFill>
                  <a:srgbClr val="002060"/>
                </a:solidFill>
              </a:rPr>
              <a:t> and normal mental </a:t>
            </a:r>
            <a:r>
              <a:rPr lang="de-DE" sz="1100" dirty="0" err="1">
                <a:solidFill>
                  <a:srgbClr val="002060"/>
                </a:solidFill>
              </a:rPr>
              <a:t>reaction</a:t>
            </a:r>
            <a:r>
              <a:rPr lang="de-DE" sz="1100" dirty="0">
                <a:solidFill>
                  <a:srgbClr val="002060"/>
                </a:solidFill>
              </a:rPr>
              <a:t> </a:t>
            </a:r>
            <a:r>
              <a:rPr lang="de-DE" sz="1100" dirty="0" err="1">
                <a:solidFill>
                  <a:srgbClr val="002060"/>
                </a:solidFill>
              </a:rPr>
              <a:t>to</a:t>
            </a:r>
            <a:r>
              <a:rPr lang="de-DE" sz="1100" dirty="0">
                <a:solidFill>
                  <a:srgbClr val="002060"/>
                </a:solidFill>
              </a:rPr>
              <a:t> abnormal </a:t>
            </a:r>
            <a:r>
              <a:rPr lang="de-DE" sz="1100" dirty="0" err="1">
                <a:solidFill>
                  <a:srgbClr val="002060"/>
                </a:solidFill>
              </a:rPr>
              <a:t>circumstances</a:t>
            </a:r>
            <a:r>
              <a:rPr lang="de-DE" sz="1100" dirty="0">
                <a:solidFill>
                  <a:srgbClr val="002060"/>
                </a:solidFill>
              </a:rPr>
              <a:t> and </a:t>
            </a:r>
            <a:r>
              <a:rPr lang="de-DE" sz="1100" dirty="0" err="1">
                <a:solidFill>
                  <a:srgbClr val="002060"/>
                </a:solidFill>
              </a:rPr>
              <a:t>stressors</a:t>
            </a:r>
            <a:endParaRPr lang="de-DE" sz="1100" dirty="0">
              <a:solidFill>
                <a:srgbClr val="00206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60324A-8A03-D24D-BC07-6203FE476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81"/>
            <a:ext cx="4674948" cy="75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0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de-DE" dirty="0"/>
              <a:t>xxx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18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67A1D7C2-102F-5E4D-8DDD-4D2C8518FE5C}"/>
              </a:ext>
            </a:extLst>
          </p:cNvPr>
          <p:cNvSpPr txBox="1">
            <a:spLocks/>
          </p:cNvSpPr>
          <p:nvPr/>
        </p:nvSpPr>
        <p:spPr>
          <a:xfrm>
            <a:off x="470851" y="463979"/>
            <a:ext cx="4204097" cy="436282"/>
          </a:xfrm>
          <a:prstGeom prst="rect">
            <a:avLst/>
          </a:prstGeom>
        </p:spPr>
        <p:txBody>
          <a:bodyPr lIns="108000" tIns="90000" anchor="t"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500" b="1" i="0" kern="1200" cap="none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Arial" panose="020B0604020202020204" pitchFamily="34" charset="0"/>
              <a:buChar char="•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Courier New" panose="02070309020205020404" pitchFamily="49" charset="0"/>
              <a:buChar char="o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Symbol" panose="05050102010706020507" pitchFamily="18" charset="2"/>
              <a:buChar char="-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anose="05000000000000000000" pitchFamily="2" charset="2"/>
              <a:buChar char="§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300"/>
              <a:t>Psychische Ebenen</a:t>
            </a:r>
            <a:endParaRPr lang="de-DE" sz="1300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3F467E6-113A-924E-87F0-9627E0922C22}"/>
              </a:ext>
            </a:extLst>
          </p:cNvPr>
          <p:cNvSpPr txBox="1">
            <a:spLocks/>
          </p:cNvSpPr>
          <p:nvPr/>
        </p:nvSpPr>
        <p:spPr>
          <a:xfrm>
            <a:off x="402805" y="1222744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A1AB166-FEDA-0A49-BD84-5CBC81FE0D2D}"/>
              </a:ext>
            </a:extLst>
          </p:cNvPr>
          <p:cNvSpPr txBox="1">
            <a:spLocks/>
          </p:cNvSpPr>
          <p:nvPr/>
        </p:nvSpPr>
        <p:spPr>
          <a:xfrm>
            <a:off x="482138" y="1011619"/>
            <a:ext cx="5973057" cy="405914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50"/>
              </a:spcAft>
              <a:buNone/>
            </a:pPr>
            <a:r>
              <a:rPr lang="de-DE" sz="1200" b="1" dirty="0" err="1"/>
              <a:t>What‘s</a:t>
            </a:r>
            <a:r>
              <a:rPr lang="de-DE" sz="1200" b="1" dirty="0"/>
              <a:t> </a:t>
            </a:r>
            <a:r>
              <a:rPr lang="de-DE" sz="1200" b="1" dirty="0" err="1"/>
              <a:t>causing</a:t>
            </a:r>
            <a:r>
              <a:rPr lang="de-DE" sz="1200" b="1" dirty="0"/>
              <a:t> </a:t>
            </a:r>
            <a:r>
              <a:rPr lang="de-DE" sz="1200" b="1" dirty="0" err="1"/>
              <a:t>the</a:t>
            </a:r>
            <a:r>
              <a:rPr lang="de-DE" sz="1200" b="1" dirty="0"/>
              <a:t> stress?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 err="1"/>
              <a:t>disturbances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sleep</a:t>
            </a:r>
            <a:endParaRPr lang="de-DE" sz="1200" dirty="0"/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 err="1"/>
              <a:t>tensions</a:t>
            </a:r>
            <a:endParaRPr lang="de-DE" sz="1200" dirty="0"/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 err="1"/>
              <a:t>loss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energy</a:t>
            </a:r>
            <a:endParaRPr lang="de-DE" sz="1200" dirty="0"/>
          </a:p>
          <a:p>
            <a:pPr marL="0" indent="0">
              <a:spcAft>
                <a:spcPts val="450"/>
              </a:spcAft>
              <a:buNone/>
            </a:pPr>
            <a:endParaRPr lang="de-DE" sz="1200" b="1" dirty="0"/>
          </a:p>
          <a:p>
            <a:pPr marL="0" indent="0">
              <a:spcAft>
                <a:spcPts val="450"/>
              </a:spcAft>
              <a:buNone/>
            </a:pPr>
            <a:r>
              <a:rPr lang="de-DE" sz="1200" b="1" dirty="0" err="1"/>
              <a:t>What</a:t>
            </a:r>
            <a:r>
              <a:rPr lang="de-DE" sz="1200" b="1" dirty="0"/>
              <a:t> </a:t>
            </a:r>
            <a:r>
              <a:rPr lang="de-DE" sz="1200" b="1" dirty="0" err="1"/>
              <a:t>is</a:t>
            </a:r>
            <a:r>
              <a:rPr lang="de-DE" sz="1200" b="1" dirty="0"/>
              <a:t> </a:t>
            </a:r>
            <a:r>
              <a:rPr lang="de-DE" sz="1200" b="1" dirty="0" err="1"/>
              <a:t>helpful</a:t>
            </a:r>
            <a:r>
              <a:rPr lang="de-DE" sz="1200" b="1" dirty="0"/>
              <a:t>?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 err="1"/>
              <a:t>sleep</a:t>
            </a:r>
            <a:r>
              <a:rPr lang="de-DE" sz="1200" dirty="0"/>
              <a:t> </a:t>
            </a:r>
            <a:r>
              <a:rPr lang="de-DE" sz="1200" dirty="0" err="1"/>
              <a:t>hygiene</a:t>
            </a:r>
            <a:endParaRPr lang="de-DE" sz="1200" dirty="0"/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 err="1"/>
              <a:t>relaxation</a:t>
            </a:r>
            <a:r>
              <a:rPr lang="de-DE" sz="1200" dirty="0"/>
              <a:t> </a:t>
            </a:r>
            <a:r>
              <a:rPr lang="de-DE" sz="1200" dirty="0" err="1"/>
              <a:t>exercises</a:t>
            </a:r>
            <a:r>
              <a:rPr lang="de-DE" sz="1200" dirty="0"/>
              <a:t> (progressive </a:t>
            </a:r>
            <a:r>
              <a:rPr lang="de-DE" sz="1200" dirty="0" err="1"/>
              <a:t>muscle</a:t>
            </a:r>
            <a:r>
              <a:rPr lang="de-DE" sz="1200" dirty="0"/>
              <a:t> </a:t>
            </a:r>
            <a:r>
              <a:rPr lang="de-DE" sz="1200" dirty="0" err="1"/>
              <a:t>relaxation</a:t>
            </a:r>
            <a:r>
              <a:rPr lang="de-DE" sz="1200" dirty="0"/>
              <a:t>, </a:t>
            </a:r>
            <a:r>
              <a:rPr lang="de-DE" sz="1200" dirty="0" err="1"/>
              <a:t>yoga</a:t>
            </a:r>
            <a:r>
              <a:rPr lang="de-DE" sz="1200" dirty="0"/>
              <a:t>, </a:t>
            </a:r>
            <a:r>
              <a:rPr lang="de-DE" sz="1200" dirty="0" err="1"/>
              <a:t>autogenous</a:t>
            </a:r>
            <a:r>
              <a:rPr lang="de-DE" sz="1200" dirty="0"/>
              <a:t> </a:t>
            </a:r>
            <a:r>
              <a:rPr lang="de-DE" sz="1200" dirty="0" err="1"/>
              <a:t>training</a:t>
            </a:r>
            <a:r>
              <a:rPr lang="de-DE" sz="1200" dirty="0"/>
              <a:t>,…)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 err="1"/>
              <a:t>activity</a:t>
            </a:r>
            <a:r>
              <a:rPr lang="de-DE" sz="1200" dirty="0"/>
              <a:t> and </a:t>
            </a:r>
            <a:r>
              <a:rPr lang="de-DE" sz="1200" dirty="0" err="1"/>
              <a:t>exercise</a:t>
            </a:r>
            <a:endParaRPr lang="de-DE" sz="1200" dirty="0"/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 err="1"/>
              <a:t>self</a:t>
            </a:r>
            <a:r>
              <a:rPr lang="de-DE" sz="1200" dirty="0"/>
              <a:t> care such </a:t>
            </a:r>
            <a:r>
              <a:rPr lang="de-DE" sz="1200" dirty="0" err="1"/>
              <a:t>as</a:t>
            </a:r>
            <a:r>
              <a:rPr lang="de-DE" sz="1200" dirty="0"/>
              <a:t> personal </a:t>
            </a:r>
            <a:r>
              <a:rPr lang="de-DE" sz="1200" dirty="0" err="1"/>
              <a:t>hygiene</a:t>
            </a:r>
            <a:r>
              <a:rPr lang="de-DE" sz="1200" dirty="0"/>
              <a:t>, </a:t>
            </a:r>
            <a:r>
              <a:rPr lang="de-DE" sz="1200" dirty="0" err="1"/>
              <a:t>taking</a:t>
            </a:r>
            <a:r>
              <a:rPr lang="de-DE" sz="1200" dirty="0"/>
              <a:t> a </a:t>
            </a:r>
            <a:r>
              <a:rPr lang="de-DE" sz="1200" dirty="0" err="1"/>
              <a:t>bath</a:t>
            </a:r>
            <a:r>
              <a:rPr lang="de-DE" sz="1200" dirty="0"/>
              <a:t>, </a:t>
            </a:r>
            <a:r>
              <a:rPr lang="de-DE" sz="1200" dirty="0" err="1"/>
              <a:t>relaxing</a:t>
            </a:r>
            <a:r>
              <a:rPr lang="de-DE" sz="1200" dirty="0"/>
              <a:t>,…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 err="1"/>
              <a:t>nutrition</a:t>
            </a:r>
            <a:r>
              <a:rPr lang="de-DE" sz="1200" dirty="0"/>
              <a:t> and </a:t>
            </a:r>
            <a:r>
              <a:rPr lang="de-DE" sz="1200" dirty="0" err="1"/>
              <a:t>management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toxic</a:t>
            </a:r>
            <a:r>
              <a:rPr lang="de-DE" sz="1200" dirty="0"/>
              <a:t> </a:t>
            </a:r>
            <a:r>
              <a:rPr lang="de-DE" sz="1200" dirty="0" err="1"/>
              <a:t>substances</a:t>
            </a:r>
            <a:r>
              <a:rPr lang="de-DE" sz="1200" dirty="0"/>
              <a:t> (</a:t>
            </a:r>
            <a:r>
              <a:rPr lang="de-DE" sz="1200" dirty="0" err="1"/>
              <a:t>alcohol</a:t>
            </a:r>
            <a:r>
              <a:rPr lang="de-DE" sz="1200" dirty="0"/>
              <a:t>, </a:t>
            </a:r>
            <a:r>
              <a:rPr lang="de-DE" sz="1200" dirty="0" err="1"/>
              <a:t>tabacco</a:t>
            </a:r>
            <a:r>
              <a:rPr lang="de-DE" sz="1200" dirty="0"/>
              <a:t>,…)</a:t>
            </a:r>
          </a:p>
          <a:p>
            <a:pPr marL="0" indent="0">
              <a:spcAft>
                <a:spcPts val="450"/>
              </a:spcAft>
              <a:buNone/>
            </a:pPr>
            <a:endParaRPr lang="de-DE" sz="1200" dirty="0"/>
          </a:p>
          <a:p>
            <a:pPr marL="0" indent="0">
              <a:spcAft>
                <a:spcPts val="450"/>
              </a:spcAft>
              <a:buNone/>
            </a:pPr>
            <a:endParaRPr lang="de-DE" sz="1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B45888-1E25-674E-ADE9-8F9A29BAE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623"/>
            <a:ext cx="4674948" cy="74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0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3F467E6-113A-924E-87F0-9627E0922C22}"/>
              </a:ext>
            </a:extLst>
          </p:cNvPr>
          <p:cNvSpPr txBox="1">
            <a:spLocks/>
          </p:cNvSpPr>
          <p:nvPr/>
        </p:nvSpPr>
        <p:spPr>
          <a:xfrm>
            <a:off x="402805" y="1222744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002060"/>
              </a:solidFill>
            </a:endParaRPr>
          </a:p>
        </p:txBody>
      </p:sp>
      <p:graphicFrame>
        <p:nvGraphicFramePr>
          <p:cNvPr id="6" name="Inhaltsplatzhalter 3">
            <a:extLst>
              <a:ext uri="{FF2B5EF4-FFF2-40B4-BE49-F238E27FC236}">
                <a16:creationId xmlns:a16="http://schemas.microsoft.com/office/drawing/2014/main" id="{EAB3102B-F2BE-8C45-99C4-D6AB7F0F7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636383"/>
              </p:ext>
            </p:extLst>
          </p:nvPr>
        </p:nvGraphicFramePr>
        <p:xfrm>
          <a:off x="65314" y="900261"/>
          <a:ext cx="6767316" cy="440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feil nach unten 8">
            <a:extLst>
              <a:ext uri="{FF2B5EF4-FFF2-40B4-BE49-F238E27FC236}">
                <a16:creationId xmlns:a16="http://schemas.microsoft.com/office/drawing/2014/main" id="{39199E85-52B8-0840-8518-B654E54CC711}"/>
              </a:ext>
            </a:extLst>
          </p:cNvPr>
          <p:cNvSpPr/>
          <p:nvPr/>
        </p:nvSpPr>
        <p:spPr>
          <a:xfrm>
            <a:off x="316789" y="1146063"/>
            <a:ext cx="1460110" cy="1691802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72000" bIns="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Security</a:t>
            </a:r>
          </a:p>
        </p:txBody>
      </p:sp>
      <p:sp>
        <p:nvSpPr>
          <p:cNvPr id="11" name="Pfeil nach unten 10">
            <a:extLst>
              <a:ext uri="{FF2B5EF4-FFF2-40B4-BE49-F238E27FC236}">
                <a16:creationId xmlns:a16="http://schemas.microsoft.com/office/drawing/2014/main" id="{0798D97A-964E-E24E-A716-E847A3F5DDBC}"/>
              </a:ext>
            </a:extLst>
          </p:cNvPr>
          <p:cNvSpPr/>
          <p:nvPr/>
        </p:nvSpPr>
        <p:spPr>
          <a:xfrm>
            <a:off x="1897609" y="1146063"/>
            <a:ext cx="1460110" cy="1691802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72000" bIns="0" rtlCol="0" anchor="ctr" anchorCtr="1"/>
          <a:lstStyle/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Safety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2" name="Pfeil nach unten 11">
            <a:extLst>
              <a:ext uri="{FF2B5EF4-FFF2-40B4-BE49-F238E27FC236}">
                <a16:creationId xmlns:a16="http://schemas.microsoft.com/office/drawing/2014/main" id="{00190A6C-2CE9-9F4F-9F20-003DA7430B46}"/>
              </a:ext>
            </a:extLst>
          </p:cNvPr>
          <p:cNvSpPr/>
          <p:nvPr/>
        </p:nvSpPr>
        <p:spPr>
          <a:xfrm>
            <a:off x="3478429" y="1146063"/>
            <a:ext cx="1460110" cy="1691802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72000" bIns="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Pride</a:t>
            </a:r>
          </a:p>
        </p:txBody>
      </p:sp>
      <p:sp>
        <p:nvSpPr>
          <p:cNvPr id="13" name="Pfeil nach unten 12">
            <a:extLst>
              <a:ext uri="{FF2B5EF4-FFF2-40B4-BE49-F238E27FC236}">
                <a16:creationId xmlns:a16="http://schemas.microsoft.com/office/drawing/2014/main" id="{FE35D5EB-4A7C-994F-8F47-C3C807B35B6F}"/>
              </a:ext>
            </a:extLst>
          </p:cNvPr>
          <p:cNvSpPr/>
          <p:nvPr/>
        </p:nvSpPr>
        <p:spPr>
          <a:xfrm>
            <a:off x="5002766" y="1146063"/>
            <a:ext cx="1460110" cy="1691802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72000" bIns="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Joy</a:t>
            </a:r>
          </a:p>
        </p:txBody>
      </p:sp>
      <p:sp>
        <p:nvSpPr>
          <p:cNvPr id="14" name="Pfeil nach unten 13">
            <a:extLst>
              <a:ext uri="{FF2B5EF4-FFF2-40B4-BE49-F238E27FC236}">
                <a16:creationId xmlns:a16="http://schemas.microsoft.com/office/drawing/2014/main" id="{E1F61ED7-B677-2A48-B339-D3EF1172B7D8}"/>
              </a:ext>
            </a:extLst>
          </p:cNvPr>
          <p:cNvSpPr/>
          <p:nvPr/>
        </p:nvSpPr>
        <p:spPr>
          <a:xfrm rot="10800000">
            <a:off x="308046" y="3223873"/>
            <a:ext cx="1460110" cy="169180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alpha val="30000"/>
                  <a:lumMod val="60000"/>
                  <a:lumOff val="40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72000" bIns="0" rtlCol="0" anchor="ctr" anchorCtr="1"/>
          <a:lstStyle/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Sadness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0B045D58-2BC6-B640-81C5-08D99C08DF54}"/>
              </a:ext>
            </a:extLst>
          </p:cNvPr>
          <p:cNvSpPr/>
          <p:nvPr/>
        </p:nvSpPr>
        <p:spPr>
          <a:xfrm rot="10800000">
            <a:off x="1897610" y="3223873"/>
            <a:ext cx="1460110" cy="169180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alpha val="30000"/>
                  <a:lumMod val="60000"/>
                  <a:lumOff val="40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72000" bIns="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Fear</a:t>
            </a:r>
          </a:p>
        </p:txBody>
      </p:sp>
      <p:sp>
        <p:nvSpPr>
          <p:cNvPr id="16" name="Pfeil nach unten 15">
            <a:extLst>
              <a:ext uri="{FF2B5EF4-FFF2-40B4-BE49-F238E27FC236}">
                <a16:creationId xmlns:a16="http://schemas.microsoft.com/office/drawing/2014/main" id="{9B61917A-8753-A843-909A-999963DE74E5}"/>
              </a:ext>
            </a:extLst>
          </p:cNvPr>
          <p:cNvSpPr/>
          <p:nvPr/>
        </p:nvSpPr>
        <p:spPr>
          <a:xfrm rot="10800000">
            <a:off x="3507262" y="3223873"/>
            <a:ext cx="1460110" cy="169180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alpha val="30000"/>
                  <a:lumMod val="60000"/>
                  <a:lumOff val="40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72000" bIns="0" rtlCol="0" anchor="ctr" anchorCtr="1"/>
          <a:lstStyle/>
          <a:p>
            <a:pPr algn="ctr"/>
            <a:r>
              <a:rPr lang="de-DE" sz="1600" b="1" dirty="0" err="1">
                <a:solidFill>
                  <a:schemeClr val="tx1"/>
                </a:solidFill>
              </a:rPr>
              <a:t>Shame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8" name="Pfeil nach unten 17">
            <a:extLst>
              <a:ext uri="{FF2B5EF4-FFF2-40B4-BE49-F238E27FC236}">
                <a16:creationId xmlns:a16="http://schemas.microsoft.com/office/drawing/2014/main" id="{A5D4203D-57F9-5F4C-82AC-69460A1DD680}"/>
              </a:ext>
            </a:extLst>
          </p:cNvPr>
          <p:cNvSpPr/>
          <p:nvPr/>
        </p:nvSpPr>
        <p:spPr>
          <a:xfrm rot="10800000">
            <a:off x="5060399" y="3223873"/>
            <a:ext cx="1460110" cy="169180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alpha val="30000"/>
                  <a:lumMod val="60000"/>
                  <a:lumOff val="40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72000" bIns="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Anger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28A58D7-58B6-2E45-BA98-AA97781A0773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3E5B280-17A1-F84C-A642-6C3652D35E67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19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7FBBC5C-4CDC-4E53-8117-4B4B53FBF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6236" y="1003083"/>
            <a:ext cx="764496" cy="56637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A61DF7D-5CFC-4A63-9939-CC1CDF3D3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92" y="995853"/>
            <a:ext cx="764496" cy="56743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B20C6DB-A953-42C6-A3BE-794396E8D6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8132" y="4508421"/>
            <a:ext cx="763552" cy="5663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532ECCA-ABB7-4AF3-A233-EFA7582B38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592" y="4510073"/>
            <a:ext cx="764564" cy="5647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409C492-E562-4B21-8672-8A6F0D0F78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9072" y="4508396"/>
            <a:ext cx="764496" cy="5663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B14706D-720F-4C54-B227-D9FADECEDF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4408" y="1003083"/>
            <a:ext cx="756825" cy="56020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544EF38-A1AD-41AF-901D-AE910ADBDC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6641" y="4512147"/>
            <a:ext cx="761349" cy="56264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AA73010-AAD7-4132-AE4A-FC3D99403E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49741" y="1001192"/>
            <a:ext cx="753827" cy="560202"/>
          </a:xfrm>
          <a:prstGeom prst="rect">
            <a:avLst/>
          </a:prstGeom>
        </p:spPr>
      </p:pic>
      <p:sp>
        <p:nvSpPr>
          <p:cNvPr id="25" name="Textplatzhalter 16">
            <a:extLst>
              <a:ext uri="{FF2B5EF4-FFF2-40B4-BE49-F238E27FC236}">
                <a16:creationId xmlns:a16="http://schemas.microsoft.com/office/drawing/2014/main" id="{37DEC7E5-83B4-40E9-8E1D-A6FE45CDEA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851" y="463979"/>
            <a:ext cx="4204097" cy="436282"/>
          </a:xfrm>
        </p:spPr>
        <p:txBody>
          <a:bodyPr tIns="0"/>
          <a:lstStyle/>
          <a:p>
            <a:r>
              <a:rPr lang="de-DE" sz="1400" dirty="0" err="1"/>
              <a:t>Strategies</a:t>
            </a:r>
            <a:r>
              <a:rPr lang="de-DE" sz="1400" dirty="0"/>
              <a:t> and </a:t>
            </a:r>
            <a:r>
              <a:rPr lang="de-DE" sz="1400" dirty="0" err="1"/>
              <a:t>tips</a:t>
            </a:r>
            <a:r>
              <a:rPr lang="de-DE" sz="1400" dirty="0"/>
              <a:t> </a:t>
            </a:r>
            <a:r>
              <a:rPr lang="de-DE" sz="1400" dirty="0" err="1"/>
              <a:t>related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b</a:t>
            </a:r>
            <a:r>
              <a:rPr lang="de-DE" sz="1250" dirty="0" err="1"/>
              <a:t>asic</a:t>
            </a:r>
            <a:r>
              <a:rPr lang="de-DE" sz="1250" dirty="0"/>
              <a:t> </a:t>
            </a:r>
            <a:r>
              <a:rPr lang="de-DE" sz="1250" dirty="0" err="1"/>
              <a:t>psychological</a:t>
            </a:r>
            <a:r>
              <a:rPr lang="de-DE" sz="1250" dirty="0"/>
              <a:t> </a:t>
            </a:r>
            <a:r>
              <a:rPr lang="de-DE" sz="1250" dirty="0" err="1"/>
              <a:t>needs</a:t>
            </a:r>
            <a:endParaRPr lang="de-DE" sz="1250" dirty="0"/>
          </a:p>
        </p:txBody>
      </p:sp>
    </p:spTree>
    <p:extLst>
      <p:ext uri="{BB962C8B-B14F-4D97-AF65-F5344CB8AC3E}">
        <p14:creationId xmlns:p14="http://schemas.microsoft.com/office/powerpoint/2010/main" val="336979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2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9CE1739-A2B5-C64A-8371-0E512ED1EA14}"/>
              </a:ext>
            </a:extLst>
          </p:cNvPr>
          <p:cNvGrpSpPr/>
          <p:nvPr/>
        </p:nvGrpSpPr>
        <p:grpSpPr>
          <a:xfrm>
            <a:off x="89849" y="1042870"/>
            <a:ext cx="6194653" cy="3872457"/>
            <a:chOff x="93212" y="1036638"/>
            <a:chExt cx="8593588" cy="5372100"/>
          </a:xfrm>
        </p:grpSpPr>
        <p:graphicFrame>
          <p:nvGraphicFramePr>
            <p:cNvPr id="9" name="Inhaltsplatzhalter 3">
              <a:extLst>
                <a:ext uri="{FF2B5EF4-FFF2-40B4-BE49-F238E27FC236}">
                  <a16:creationId xmlns:a16="http://schemas.microsoft.com/office/drawing/2014/main" id="{C1CC4E09-FF9C-494A-8140-9BA504C807F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71357799"/>
                </p:ext>
              </p:extLst>
            </p:nvPr>
          </p:nvGraphicFramePr>
          <p:xfrm>
            <a:off x="427038" y="1036638"/>
            <a:ext cx="8259762" cy="53721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Herz 9">
              <a:extLst>
                <a:ext uri="{FF2B5EF4-FFF2-40B4-BE49-F238E27FC236}">
                  <a16:creationId xmlns:a16="http://schemas.microsoft.com/office/drawing/2014/main" id="{B8AFCBA3-26D4-644E-BAAE-9A95F56C883F}"/>
                </a:ext>
              </a:extLst>
            </p:cNvPr>
            <p:cNvSpPr/>
            <p:nvPr/>
          </p:nvSpPr>
          <p:spPr>
            <a:xfrm>
              <a:off x="1172817" y="4035287"/>
              <a:ext cx="675861" cy="675861"/>
            </a:xfrm>
            <a:prstGeom prst="hear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Wolkenförmige Legende 10">
              <a:extLst>
                <a:ext uri="{FF2B5EF4-FFF2-40B4-BE49-F238E27FC236}">
                  <a16:creationId xmlns:a16="http://schemas.microsoft.com/office/drawing/2014/main" id="{B7E2668D-B961-5D4E-824D-9FF86112D3CA}"/>
                </a:ext>
              </a:extLst>
            </p:cNvPr>
            <p:cNvSpPr/>
            <p:nvPr/>
          </p:nvSpPr>
          <p:spPr>
            <a:xfrm>
              <a:off x="1152938" y="2792895"/>
              <a:ext cx="715618" cy="496956"/>
            </a:xfrm>
            <a:prstGeom prst="cloudCallout">
              <a:avLst>
                <a:gd name="adj1" fmla="val -29166"/>
                <a:gd name="adj2" fmla="val 785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Gewitterblitz 11">
              <a:extLst>
                <a:ext uri="{FF2B5EF4-FFF2-40B4-BE49-F238E27FC236}">
                  <a16:creationId xmlns:a16="http://schemas.microsoft.com/office/drawing/2014/main" id="{79B6C207-1724-0F4F-AD90-65347361BC71}"/>
                </a:ext>
              </a:extLst>
            </p:cNvPr>
            <p:cNvSpPr/>
            <p:nvPr/>
          </p:nvSpPr>
          <p:spPr>
            <a:xfrm>
              <a:off x="705678" y="1500808"/>
              <a:ext cx="586409" cy="685800"/>
            </a:xfrm>
            <a:prstGeom prst="lightningBol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94C5C1-4FFF-0A4C-90F0-ED9A723AA1CB}"/>
                </a:ext>
              </a:extLst>
            </p:cNvPr>
            <p:cNvGrpSpPr/>
            <p:nvPr/>
          </p:nvGrpSpPr>
          <p:grpSpPr>
            <a:xfrm>
              <a:off x="867720" y="5188225"/>
              <a:ext cx="285218" cy="800583"/>
              <a:chOff x="4873555" y="1342417"/>
              <a:chExt cx="1780165" cy="4996775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5" name="Abgerundetes Rechteck 14">
                <a:extLst>
                  <a:ext uri="{FF2B5EF4-FFF2-40B4-BE49-F238E27FC236}">
                    <a16:creationId xmlns:a16="http://schemas.microsoft.com/office/drawing/2014/main" id="{9F8C96F0-2485-B044-8035-C40397125751}"/>
                  </a:ext>
                </a:extLst>
              </p:cNvPr>
              <p:cNvSpPr/>
              <p:nvPr/>
            </p:nvSpPr>
            <p:spPr>
              <a:xfrm>
                <a:off x="5201055" y="2405974"/>
                <a:ext cx="1128409" cy="179637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Abgerundetes Rechteck 15">
                <a:extLst>
                  <a:ext uri="{FF2B5EF4-FFF2-40B4-BE49-F238E27FC236}">
                    <a16:creationId xmlns:a16="http://schemas.microsoft.com/office/drawing/2014/main" id="{E8262E28-13CC-8B46-B921-23D2A6E1E051}"/>
                  </a:ext>
                </a:extLst>
              </p:cNvPr>
              <p:cNvSpPr/>
              <p:nvPr/>
            </p:nvSpPr>
            <p:spPr>
              <a:xfrm>
                <a:off x="6400800" y="2457856"/>
                <a:ext cx="252920" cy="207523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Abgerundetes Rechteck 17">
                <a:extLst>
                  <a:ext uri="{FF2B5EF4-FFF2-40B4-BE49-F238E27FC236}">
                    <a16:creationId xmlns:a16="http://schemas.microsoft.com/office/drawing/2014/main" id="{646F7879-9F47-6B4A-89FC-2CDDCC35884E}"/>
                  </a:ext>
                </a:extLst>
              </p:cNvPr>
              <p:cNvSpPr/>
              <p:nvPr/>
            </p:nvSpPr>
            <p:spPr>
              <a:xfrm>
                <a:off x="4873555" y="2457855"/>
                <a:ext cx="252920" cy="207523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Abgerundetes Rechteck 18">
                <a:extLst>
                  <a:ext uri="{FF2B5EF4-FFF2-40B4-BE49-F238E27FC236}">
                    <a16:creationId xmlns:a16="http://schemas.microsoft.com/office/drawing/2014/main" id="{2812D7B5-1B41-D34F-92D0-81A0A6E21251}"/>
                  </a:ext>
                </a:extLst>
              </p:cNvPr>
              <p:cNvSpPr/>
              <p:nvPr/>
            </p:nvSpPr>
            <p:spPr>
              <a:xfrm>
                <a:off x="5372909" y="4263957"/>
                <a:ext cx="324255" cy="207523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Abgerundetes Rechteck 19">
                <a:extLst>
                  <a:ext uri="{FF2B5EF4-FFF2-40B4-BE49-F238E27FC236}">
                    <a16:creationId xmlns:a16="http://schemas.microsoft.com/office/drawing/2014/main" id="{D0BF67B3-FC46-2E4C-B275-FFD0FD33B7DC}"/>
                  </a:ext>
                </a:extLst>
              </p:cNvPr>
              <p:cNvSpPr/>
              <p:nvPr/>
            </p:nvSpPr>
            <p:spPr>
              <a:xfrm>
                <a:off x="5830111" y="4263957"/>
                <a:ext cx="324255" cy="207523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" name="Ellipse 8">
                <a:extLst>
                  <a:ext uri="{FF2B5EF4-FFF2-40B4-BE49-F238E27FC236}">
                    <a16:creationId xmlns:a16="http://schemas.microsoft.com/office/drawing/2014/main" id="{0200BCF9-1C50-9840-9DF5-282564348D64}"/>
                  </a:ext>
                </a:extLst>
              </p:cNvPr>
              <p:cNvSpPr/>
              <p:nvPr/>
            </p:nvSpPr>
            <p:spPr>
              <a:xfrm>
                <a:off x="5277253" y="1342417"/>
                <a:ext cx="976011" cy="976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95C0FD26-90F2-E24F-8497-EF534F0DC803}"/>
                </a:ext>
              </a:extLst>
            </p:cNvPr>
            <p:cNvSpPr txBox="1"/>
            <p:nvPr/>
          </p:nvSpPr>
          <p:spPr>
            <a:xfrm rot="16200000">
              <a:off x="-529092" y="3257346"/>
              <a:ext cx="2056119" cy="81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200" b="1" dirty="0">
                  <a:solidFill>
                    <a:srgbClr val="216095"/>
                  </a:solidFill>
                </a:rPr>
                <a:t>Person</a:t>
              </a:r>
            </a:p>
          </p:txBody>
        </p:sp>
      </p:grpSp>
      <p:sp>
        <p:nvSpPr>
          <p:cNvPr id="22" name="Textplatzhalter 16">
            <a:extLst>
              <a:ext uri="{FF2B5EF4-FFF2-40B4-BE49-F238E27FC236}">
                <a16:creationId xmlns:a16="http://schemas.microsoft.com/office/drawing/2014/main" id="{F1CC79A1-0531-4D44-B27B-F625AE0960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851" y="463979"/>
            <a:ext cx="4204097" cy="436282"/>
          </a:xfrm>
        </p:spPr>
        <p:txBody>
          <a:bodyPr lIns="36000" tIns="0" rIns="36000" bIns="36000"/>
          <a:lstStyle/>
          <a:p>
            <a:r>
              <a:rPr lang="de-DE" sz="1400" dirty="0"/>
              <a:t>Strategien und Tipps</a:t>
            </a:r>
            <a:r>
              <a:rPr lang="de-DE" sz="1250" dirty="0"/>
              <a:t> auf psychischen Ebenen</a:t>
            </a:r>
          </a:p>
        </p:txBody>
      </p:sp>
    </p:spTree>
    <p:extLst>
      <p:ext uri="{BB962C8B-B14F-4D97-AF65-F5344CB8AC3E}">
        <p14:creationId xmlns:p14="http://schemas.microsoft.com/office/powerpoint/2010/main" val="3905364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de-DE" dirty="0"/>
              <a:t>Basic Psychological Needs</a:t>
            </a:r>
          </a:p>
          <a:p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20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3F467E6-113A-924E-87F0-9627E0922C22}"/>
              </a:ext>
            </a:extLst>
          </p:cNvPr>
          <p:cNvSpPr txBox="1">
            <a:spLocks/>
          </p:cNvSpPr>
          <p:nvPr/>
        </p:nvSpPr>
        <p:spPr>
          <a:xfrm>
            <a:off x="402805" y="1222744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AE80E056-1050-D44A-B4AE-0CC4AE6CBDBF}"/>
              </a:ext>
            </a:extLst>
          </p:cNvPr>
          <p:cNvSpPr txBox="1">
            <a:spLocks/>
          </p:cNvSpPr>
          <p:nvPr/>
        </p:nvSpPr>
        <p:spPr>
          <a:xfrm>
            <a:off x="2058875" y="1036320"/>
            <a:ext cx="4733811" cy="3845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Courier New" panose="02070309020205020404" pitchFamily="49" charset="0"/>
              <a:buChar char="o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Symbol" panose="05050102010706020507" pitchFamily="18" charset="2"/>
              <a:buChar char="-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2060"/>
                </a:solidFill>
              </a:rPr>
              <a:t>What is helpful?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nursing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plan and engage in common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talk to each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integrate needs and emotions in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create individual, pairwise and family spaces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</a:rPr>
              <a:t>What‘s causing the stress?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lack of bonding experiences, e.g. at work specifically during home office time, specifically for international employees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conflicts in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loneliness</a:t>
            </a:r>
          </a:p>
          <a:p>
            <a:endParaRPr lang="en-US" sz="14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06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E2543F-C35A-4326-8E14-E82B3AE85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9" y="1036320"/>
            <a:ext cx="1650814" cy="41071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03A2E91-F2CD-48C7-B6CA-EC446F8B0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64" y="1123313"/>
            <a:ext cx="764496" cy="5674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1454C33-AD5F-4C4E-AA87-947D950BA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64" y="4412485"/>
            <a:ext cx="764564" cy="5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de-DE" dirty="0"/>
              <a:t>Basic Psychological Needs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21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3F467E6-113A-924E-87F0-9627E0922C22}"/>
              </a:ext>
            </a:extLst>
          </p:cNvPr>
          <p:cNvSpPr txBox="1">
            <a:spLocks/>
          </p:cNvSpPr>
          <p:nvPr/>
        </p:nvSpPr>
        <p:spPr>
          <a:xfrm>
            <a:off x="402805" y="1222744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AFE0FC24-F18D-B14F-A0FF-874DC83A643E}"/>
              </a:ext>
            </a:extLst>
          </p:cNvPr>
          <p:cNvSpPr txBox="1">
            <a:spLocks/>
          </p:cNvSpPr>
          <p:nvPr/>
        </p:nvSpPr>
        <p:spPr>
          <a:xfrm>
            <a:off x="2058875" y="1036320"/>
            <a:ext cx="4799125" cy="4040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Courier New" panose="02070309020205020404" pitchFamily="49" charset="0"/>
              <a:buChar char="o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Symbol" panose="05050102010706020507" pitchFamily="18" charset="2"/>
              <a:buChar char="-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2060"/>
                </a:solidFill>
              </a:rPr>
              <a:t>What is helpful?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noticing and contextualizing emotions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normalizing emotions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carry out activities that I can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Training of the perception for aspects or situations where I’m in control or feel oriented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</a:rPr>
              <a:t>What‘s causing the stress?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anxiety, worries, frustration, powerlessness, helplessness, anger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e.g. with regard to other future related worries such as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e.g. with regard to conflicts at work</a:t>
            </a:r>
          </a:p>
          <a:p>
            <a:endParaRPr lang="en-US" sz="1400" b="1" dirty="0">
              <a:solidFill>
                <a:srgbClr val="002060"/>
              </a:solidFill>
            </a:endParaRPr>
          </a:p>
          <a:p>
            <a:endParaRPr lang="de-DE" sz="1400" dirty="0">
              <a:solidFill>
                <a:srgbClr val="00206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4685744-A0DF-47D2-9A89-49659E14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33704"/>
            <a:ext cx="1634836" cy="41097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5EB0716-1261-4DF0-9CE5-E4C3A8C27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83" y="4428273"/>
            <a:ext cx="764496" cy="5663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9A3652B-8A53-43B3-BC0D-2D675FB47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560" y="1119937"/>
            <a:ext cx="753827" cy="5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8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de-DE" dirty="0"/>
              <a:t>Basic Psychological Needs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22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3F467E6-113A-924E-87F0-9627E0922C22}"/>
              </a:ext>
            </a:extLst>
          </p:cNvPr>
          <p:cNvSpPr txBox="1">
            <a:spLocks/>
          </p:cNvSpPr>
          <p:nvPr/>
        </p:nvSpPr>
        <p:spPr>
          <a:xfrm>
            <a:off x="402805" y="1222744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BC6FC55D-5204-5442-BEAC-D659B054B693}"/>
              </a:ext>
            </a:extLst>
          </p:cNvPr>
          <p:cNvSpPr txBox="1">
            <a:spLocks/>
          </p:cNvSpPr>
          <p:nvPr/>
        </p:nvSpPr>
        <p:spPr>
          <a:xfrm>
            <a:off x="2058875" y="1036320"/>
            <a:ext cx="4799125" cy="4107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Courier New" panose="02070309020205020404" pitchFamily="49" charset="0"/>
              <a:buChar char="o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Symbol" panose="05050102010706020507" pitchFamily="18" charset="2"/>
              <a:buChar char="-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2060"/>
                </a:solidFill>
              </a:rPr>
              <a:t>What is helpful?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focus on activities or relationships which are sources of self-worth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pat yourself on the shoulder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tolerate your own shortcomings and deficiency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</a:rPr>
              <a:t>What‘s causing the stress?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lack of sources of self-worth, e.g.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sense of inferiority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e.g. high expectancy vs. importance of praise</a:t>
            </a:r>
          </a:p>
          <a:p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8A7DF60-CF81-496C-A4CF-6EF9B9B54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36318"/>
            <a:ext cx="1582322" cy="410718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FE1C708-25CB-43C2-9DA8-39F1716BC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05" y="1036318"/>
            <a:ext cx="764496" cy="56637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222144A-5728-4A39-B363-61D954D68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36" y="4580855"/>
            <a:ext cx="761349" cy="56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9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de-DE" dirty="0"/>
              <a:t>Basic Psychological Needs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23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3F467E6-113A-924E-87F0-9627E0922C22}"/>
              </a:ext>
            </a:extLst>
          </p:cNvPr>
          <p:cNvSpPr txBox="1">
            <a:spLocks/>
          </p:cNvSpPr>
          <p:nvPr/>
        </p:nvSpPr>
        <p:spPr>
          <a:xfrm>
            <a:off x="402805" y="1222744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51F1B36F-6380-2C4A-B1C5-44FBBD9BF3AC}"/>
              </a:ext>
            </a:extLst>
          </p:cNvPr>
          <p:cNvSpPr txBox="1">
            <a:spLocks/>
          </p:cNvSpPr>
          <p:nvPr/>
        </p:nvSpPr>
        <p:spPr>
          <a:xfrm>
            <a:off x="2058875" y="1036320"/>
            <a:ext cx="4799125" cy="4107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Courier New" panose="02070309020205020404" pitchFamily="49" charset="0"/>
              <a:buChar char="o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Symbol" panose="05050102010706020507" pitchFamily="18" charset="2"/>
              <a:buChar char="-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2060"/>
                </a:solidFill>
              </a:rPr>
              <a:t>What is helpful?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plan and carry out pleasurable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Train your ability to enjoy pleasure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</a:rPr>
              <a:t>What‘s causing the stress?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weariness, indifference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</a:rPr>
              <a:t>disbalance in duties and pleasures</a:t>
            </a:r>
          </a:p>
          <a:p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CFED5C-764B-4CBE-B92E-F1A697CF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5856"/>
            <a:ext cx="1734589" cy="410764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170D2CD-4DEA-4D67-B483-E7EDDB645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805" y="4508421"/>
            <a:ext cx="763552" cy="56637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22F31A4-D1DD-4D0C-803F-05502D750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20" y="1086685"/>
            <a:ext cx="756825" cy="5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en-US" dirty="0"/>
              <a:t>Where can I get support</a:t>
            </a:r>
            <a:r>
              <a:rPr lang="de-DE" dirty="0"/>
              <a:t>?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24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3F467E6-113A-924E-87F0-9627E0922C22}"/>
              </a:ext>
            </a:extLst>
          </p:cNvPr>
          <p:cNvSpPr txBox="1">
            <a:spLocks/>
          </p:cNvSpPr>
          <p:nvPr/>
        </p:nvSpPr>
        <p:spPr>
          <a:xfrm>
            <a:off x="402805" y="1222744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83131C09-F1A3-DE47-B421-E010BBF68F58}"/>
              </a:ext>
            </a:extLst>
          </p:cNvPr>
          <p:cNvSpPr txBox="1">
            <a:spLocks/>
          </p:cNvSpPr>
          <p:nvPr/>
        </p:nvSpPr>
        <p:spPr>
          <a:xfrm>
            <a:off x="123558" y="1114425"/>
            <a:ext cx="6602194" cy="3817793"/>
          </a:xfrm>
        </p:spPr>
        <p:txBody>
          <a:bodyPr>
            <a:norm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5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Arial" panose="020B0604020202020204" pitchFamily="34" charset="0"/>
              <a:buChar char="•"/>
              <a:defRPr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Courier New" panose="02070309020205020404" pitchFamily="49" charset="0"/>
              <a:buChar char="o"/>
              <a:defRPr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Symbol" panose="05050102010706020507" pitchFamily="18" charset="2"/>
              <a:buChar char="-"/>
              <a:defRPr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anose="05000000000000000000" pitchFamily="2" charset="2"/>
              <a:buChar char="§"/>
              <a:defRPr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German Help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Depressions</a:t>
            </a:r>
            <a:r>
              <a:rPr lang="de-DE" sz="1200" dirty="0"/>
              <a:t>: </a:t>
            </a:r>
            <a:r>
              <a:rPr lang="de-DE" sz="1200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https://www.deutsche-depressionshilfe.de/</a:t>
            </a:r>
            <a:r>
              <a:rPr lang="de-DE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de-DE" sz="1200" dirty="0"/>
          </a:p>
          <a:p>
            <a:r>
              <a:rPr lang="de-DE" sz="1200" dirty="0"/>
              <a:t>Crisis Service </a:t>
            </a:r>
            <a:r>
              <a:rPr lang="de-DE" sz="1200" dirty="0" err="1"/>
              <a:t>Psychiatry</a:t>
            </a:r>
            <a:r>
              <a:rPr lang="de-DE" sz="1200" dirty="0"/>
              <a:t>: </a:t>
            </a:r>
            <a:r>
              <a:rPr lang="de-DE" sz="12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https://www.krisendienste.bayern/leichte-sprache/</a:t>
            </a:r>
            <a:endParaRPr lang="de-DE" sz="1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de-DE" sz="1200" dirty="0"/>
              <a:t>oder Tel. 0180/655 3000</a:t>
            </a:r>
          </a:p>
          <a:p>
            <a:endParaRPr lang="de-DE" sz="1200" dirty="0"/>
          </a:p>
          <a:p>
            <a:r>
              <a:rPr lang="de-DE" sz="1200" dirty="0"/>
              <a:t>Psychotherapeutenkammer Bayern:</a:t>
            </a:r>
          </a:p>
          <a:p>
            <a:r>
              <a:rPr lang="de-DE" sz="1200" dirty="0">
                <a:solidFill>
                  <a:schemeClr val="accent5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https://www.ptk-bayern.de/ptk/web.nsf/id/pa_psychotherapeuten-suche.html</a:t>
            </a:r>
            <a:endParaRPr lang="de-DE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de-DE" sz="1200" dirty="0"/>
          </a:p>
          <a:p>
            <a:r>
              <a:rPr lang="de-DE" sz="1200" dirty="0"/>
              <a:t>Kassenärztliche Vereinigung Bayern:</a:t>
            </a:r>
          </a:p>
          <a:p>
            <a:r>
              <a:rPr lang="de-DE" sz="1200" dirty="0">
                <a:solidFill>
                  <a:schemeClr val="accent5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https://www.kvb.de/service/patienten/koordinationsstelle-psychotherapie/</a:t>
            </a:r>
            <a:endParaRPr lang="de-DE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de-DE" sz="1200" dirty="0"/>
          </a:p>
          <a:p>
            <a:r>
              <a:rPr lang="de-DE" sz="1200" dirty="0"/>
              <a:t>These </a:t>
            </a:r>
            <a:r>
              <a:rPr lang="de-DE" sz="1200" dirty="0" err="1"/>
              <a:t>slides</a:t>
            </a:r>
            <a:r>
              <a:rPr lang="de-DE" sz="1200" dirty="0"/>
              <a:t>, </a:t>
            </a:r>
            <a:r>
              <a:rPr lang="de-DE" sz="1200" dirty="0" err="1"/>
              <a:t>tips</a:t>
            </a:r>
            <a:r>
              <a:rPr lang="de-DE" sz="1200" dirty="0"/>
              <a:t>, Verhaltenstherapeutisches Kurzprogramm für zu Hause, </a:t>
            </a:r>
            <a:r>
              <a:rPr lang="de-DE" sz="1200" dirty="0">
                <a:solidFill>
                  <a:schemeClr val="accent5">
                    <a:lumMod val="75000"/>
                  </a:schemeClr>
                </a:solidFill>
                <a:hlinkClick r:id="rId6"/>
              </a:rPr>
              <a:t>https://www.psych.mpg.de/corona?c=25045</a:t>
            </a:r>
            <a:r>
              <a:rPr lang="de-DE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endParaRPr lang="de-DE" sz="1200" dirty="0"/>
          </a:p>
          <a:p>
            <a:r>
              <a:rPr lang="de-DE" sz="1200" dirty="0" err="1"/>
              <a:t>For</a:t>
            </a:r>
            <a:r>
              <a:rPr lang="de-DE" sz="1200" dirty="0"/>
              <a:t> MPG </a:t>
            </a:r>
            <a:r>
              <a:rPr lang="de-DE" sz="1200" dirty="0" err="1"/>
              <a:t>employees</a:t>
            </a:r>
            <a:r>
              <a:rPr lang="de-DE" sz="1200" dirty="0"/>
              <a:t>: </a:t>
            </a:r>
            <a:r>
              <a:rPr lang="de-DE" sz="1200" dirty="0">
                <a:hlinkClick r:id="rId7"/>
              </a:rPr>
              <a:t>https://max.mpg.de/Service/Beratungsangebote/Pages/EMAP.aspx</a:t>
            </a:r>
            <a:endParaRPr lang="de-DE" sz="1200" dirty="0"/>
          </a:p>
          <a:p>
            <a:endParaRPr lang="de-DE" sz="1200" dirty="0"/>
          </a:p>
          <a:p>
            <a:r>
              <a:rPr lang="de-DE" sz="1200" dirty="0" err="1"/>
              <a:t>or</a:t>
            </a:r>
            <a:r>
              <a:rPr lang="de-DE" sz="1200" dirty="0"/>
              <a:t> </a:t>
            </a:r>
            <a:r>
              <a:rPr lang="de-DE" sz="1200" u="sng" dirty="0">
                <a:hlinkClick r:id="rId8"/>
              </a:rPr>
              <a:t>https://www.postdocnet.mpg.de/mental-health-initiative-2023</a:t>
            </a:r>
            <a:r>
              <a:rPr lang="de-DE" sz="1200" dirty="0"/>
              <a:t>  </a:t>
            </a:r>
          </a:p>
          <a:p>
            <a:endParaRPr lang="de-DE" sz="1200" dirty="0"/>
          </a:p>
          <a:p>
            <a:endParaRPr lang="de-DE" sz="12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35052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de-DE" dirty="0"/>
              <a:t>xxx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3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4D41E494-E852-F849-8E1D-59C04B161769}"/>
              </a:ext>
            </a:extLst>
          </p:cNvPr>
          <p:cNvSpPr txBox="1">
            <a:spLocks/>
          </p:cNvSpPr>
          <p:nvPr/>
        </p:nvSpPr>
        <p:spPr>
          <a:xfrm>
            <a:off x="470851" y="463979"/>
            <a:ext cx="4204097" cy="436282"/>
          </a:xfrm>
          <a:prstGeom prst="rect">
            <a:avLst/>
          </a:prstGeom>
        </p:spPr>
        <p:txBody>
          <a:bodyPr lIns="108000" tIns="90000" anchor="t"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500" b="1" i="0" kern="1200" cap="none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Arial" panose="020B0604020202020204" pitchFamily="34" charset="0"/>
              <a:buChar char="•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Courier New" panose="02070309020205020404" pitchFamily="49" charset="0"/>
              <a:buChar char="o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Symbol" panose="05050102010706020507" pitchFamily="18" charset="2"/>
              <a:buChar char="-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anose="05000000000000000000" pitchFamily="2" charset="2"/>
              <a:buChar char="§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300"/>
              <a:t>Psychische Ebenen</a:t>
            </a:r>
            <a:endParaRPr lang="de-DE" sz="13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38FD462-5EF2-5E48-B314-E69BE5C6DD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36" y="403268"/>
            <a:ext cx="4372995" cy="714917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C908547E-5E91-4F40-ADB2-6200F1A118CC}"/>
              </a:ext>
            </a:extLst>
          </p:cNvPr>
          <p:cNvSpPr txBox="1">
            <a:spLocks/>
          </p:cNvSpPr>
          <p:nvPr/>
        </p:nvSpPr>
        <p:spPr>
          <a:xfrm>
            <a:off x="402805" y="1118185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50"/>
              </a:spcAft>
              <a:buNone/>
            </a:pPr>
            <a:r>
              <a:rPr lang="de-DE" sz="1200" b="1" dirty="0"/>
              <a:t>Was belastet?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Keine Bewegung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Keine positiven Aktivitäten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Keine Tagesstruktur</a:t>
            </a:r>
          </a:p>
          <a:p>
            <a:pPr marL="0" indent="0">
              <a:spcAft>
                <a:spcPts val="450"/>
              </a:spcAft>
              <a:buNone/>
            </a:pPr>
            <a:endParaRPr lang="de-DE" sz="1200" dirty="0"/>
          </a:p>
          <a:p>
            <a:pPr marL="0" indent="0">
              <a:spcAft>
                <a:spcPts val="450"/>
              </a:spcAft>
              <a:buNone/>
            </a:pPr>
            <a:r>
              <a:rPr lang="de-DE" sz="1200" b="1" dirty="0"/>
              <a:t>Was hilft?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Sich bewusst positive Aktivitäten einplanen (Stundenplan)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Sich jeden Tag bewegen (30 Min.)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In Kontakt bleiben</a:t>
            </a:r>
          </a:p>
        </p:txBody>
      </p:sp>
    </p:spTree>
    <p:extLst>
      <p:ext uri="{BB962C8B-B14F-4D97-AF65-F5344CB8AC3E}">
        <p14:creationId xmlns:p14="http://schemas.microsoft.com/office/powerpoint/2010/main" val="118315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de-DE" dirty="0"/>
              <a:t>xxx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4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6EDEF841-BCCF-3F41-A5BA-F91601D8EE13}"/>
              </a:ext>
            </a:extLst>
          </p:cNvPr>
          <p:cNvSpPr txBox="1">
            <a:spLocks/>
          </p:cNvSpPr>
          <p:nvPr/>
        </p:nvSpPr>
        <p:spPr>
          <a:xfrm>
            <a:off x="470851" y="463979"/>
            <a:ext cx="4204097" cy="436282"/>
          </a:xfrm>
          <a:prstGeom prst="rect">
            <a:avLst/>
          </a:prstGeom>
        </p:spPr>
        <p:txBody>
          <a:bodyPr lIns="108000" tIns="90000" anchor="t"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500" b="1" i="0" kern="1200" cap="none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Arial" panose="020B0604020202020204" pitchFamily="34" charset="0"/>
              <a:buChar char="•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Courier New" panose="02070309020205020404" pitchFamily="49" charset="0"/>
              <a:buChar char="o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Symbol" panose="05050102010706020507" pitchFamily="18" charset="2"/>
              <a:buChar char="-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anose="05000000000000000000" pitchFamily="2" charset="2"/>
              <a:buChar char="§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300"/>
              <a:t>Psychische Ebenen</a:t>
            </a:r>
            <a:endParaRPr lang="de-DE" sz="13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46972B4-C40B-FF4C-9C1B-446CC4D55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1" y="456422"/>
            <a:ext cx="4207249" cy="654461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7225447-5F51-0841-87F0-27CB350D65BA}"/>
              </a:ext>
            </a:extLst>
          </p:cNvPr>
          <p:cNvSpPr txBox="1">
            <a:spLocks/>
          </p:cNvSpPr>
          <p:nvPr/>
        </p:nvSpPr>
        <p:spPr>
          <a:xfrm>
            <a:off x="402805" y="1118440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50"/>
              </a:spcAft>
              <a:buNone/>
            </a:pPr>
            <a:r>
              <a:rPr lang="de-DE" sz="1200" b="1" dirty="0"/>
              <a:t>Was belastet?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Negative Gedanken herrschen vor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Nicht abschalten können</a:t>
            </a:r>
          </a:p>
          <a:p>
            <a:pPr marL="0" indent="0">
              <a:spcAft>
                <a:spcPts val="450"/>
              </a:spcAft>
              <a:buNone/>
            </a:pPr>
            <a:endParaRPr lang="de-DE" sz="1200" dirty="0"/>
          </a:p>
          <a:p>
            <a:pPr marL="0" indent="0">
              <a:spcAft>
                <a:spcPts val="450"/>
              </a:spcAft>
              <a:buNone/>
            </a:pPr>
            <a:r>
              <a:rPr lang="de-DE" sz="1200" b="1" dirty="0"/>
              <a:t>Was hilft?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Aufmerksamkeit umlenken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Achtsamkeitsübungen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Sorgenstuhl</a:t>
            </a:r>
          </a:p>
        </p:txBody>
      </p:sp>
    </p:spTree>
    <p:extLst>
      <p:ext uri="{BB962C8B-B14F-4D97-AF65-F5344CB8AC3E}">
        <p14:creationId xmlns:p14="http://schemas.microsoft.com/office/powerpoint/2010/main" val="169763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de-DE" dirty="0"/>
              <a:t>xxx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5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67A1D7C2-102F-5E4D-8DDD-4D2C8518FE5C}"/>
              </a:ext>
            </a:extLst>
          </p:cNvPr>
          <p:cNvSpPr txBox="1">
            <a:spLocks/>
          </p:cNvSpPr>
          <p:nvPr/>
        </p:nvSpPr>
        <p:spPr>
          <a:xfrm>
            <a:off x="470851" y="463979"/>
            <a:ext cx="4204097" cy="436282"/>
          </a:xfrm>
          <a:prstGeom prst="rect">
            <a:avLst/>
          </a:prstGeom>
        </p:spPr>
        <p:txBody>
          <a:bodyPr lIns="108000" tIns="90000" anchor="t"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500" b="1" i="0" kern="1200" cap="none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Arial" panose="020B0604020202020204" pitchFamily="34" charset="0"/>
              <a:buChar char="•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Courier New" panose="02070309020205020404" pitchFamily="49" charset="0"/>
              <a:buChar char="o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Symbol" panose="05050102010706020507" pitchFamily="18" charset="2"/>
              <a:buChar char="-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anose="05000000000000000000" pitchFamily="2" charset="2"/>
              <a:buChar char="§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300"/>
              <a:t>Psychische Ebenen</a:t>
            </a:r>
            <a:endParaRPr lang="de-DE" sz="13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0250CBD-4D39-E149-B652-7F34479986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1" y="456422"/>
            <a:ext cx="4228825" cy="654461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3F467E6-113A-924E-87F0-9627E0922C22}"/>
              </a:ext>
            </a:extLst>
          </p:cNvPr>
          <p:cNvSpPr txBox="1">
            <a:spLocks/>
          </p:cNvSpPr>
          <p:nvPr/>
        </p:nvSpPr>
        <p:spPr>
          <a:xfrm>
            <a:off x="402805" y="1222744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A1AB166-FEDA-0A49-BD84-5CBC81FE0D2D}"/>
              </a:ext>
            </a:extLst>
          </p:cNvPr>
          <p:cNvSpPr txBox="1">
            <a:spLocks/>
          </p:cNvSpPr>
          <p:nvPr/>
        </p:nvSpPr>
        <p:spPr>
          <a:xfrm>
            <a:off x="555205" y="1222743"/>
            <a:ext cx="5397103" cy="372710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50"/>
              </a:spcAft>
              <a:buNone/>
            </a:pPr>
            <a:r>
              <a:rPr lang="de-DE" sz="1200" b="1" dirty="0"/>
              <a:t>Was belastet?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Belastende Gefühle wie Traurigkeit, Hoffnungslosigkeit, Hilflosigkeit, Wut, Ärger, Schuld- oder Schamgefühle</a:t>
            </a:r>
          </a:p>
          <a:p>
            <a:pPr marL="0" indent="0">
              <a:spcAft>
                <a:spcPts val="450"/>
              </a:spcAft>
              <a:buNone/>
            </a:pPr>
            <a:endParaRPr lang="de-DE" sz="1200" b="1" dirty="0"/>
          </a:p>
          <a:p>
            <a:pPr marL="0" indent="0">
              <a:spcAft>
                <a:spcPts val="450"/>
              </a:spcAft>
              <a:buNone/>
            </a:pPr>
            <a:r>
              <a:rPr lang="de-DE" sz="1200" b="1" dirty="0"/>
              <a:t>Was hilft?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Gefühle erkennen und in Zusammenhang bringen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Gefühle wahrnehmen (statt sie weg haben zu wollen)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Gefühle in Beziehung bringen und darüber sprechen, statt Gefühle sprechen lassen, sowie Bedürfnisse aussprechen</a:t>
            </a:r>
          </a:p>
          <a:p>
            <a:pPr marL="0" indent="0">
              <a:spcAft>
                <a:spcPts val="450"/>
              </a:spcAft>
              <a:buNone/>
            </a:pPr>
            <a:r>
              <a:rPr lang="de-DE" sz="1000" i="1" dirty="0"/>
              <a:t>Merke: Gefühle wie Angst und Trauer sind zwar belastend, können aber eine gesunde und normale psychische Reaktion auf abnormale Umstände und Belastungen sein.</a:t>
            </a:r>
          </a:p>
          <a:p>
            <a:pPr marL="0" indent="0">
              <a:spcAft>
                <a:spcPts val="450"/>
              </a:spcAft>
              <a:buNone/>
            </a:pPr>
            <a:endParaRPr lang="de-DE" sz="1200" dirty="0"/>
          </a:p>
          <a:p>
            <a:pPr marL="0" indent="0">
              <a:spcAft>
                <a:spcPts val="450"/>
              </a:spcAft>
              <a:buNone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073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de-DE" dirty="0"/>
              <a:t>xxx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6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02A239FF-9C52-314D-B3CA-3185981619D4}"/>
              </a:ext>
            </a:extLst>
          </p:cNvPr>
          <p:cNvSpPr txBox="1">
            <a:spLocks/>
          </p:cNvSpPr>
          <p:nvPr/>
        </p:nvSpPr>
        <p:spPr>
          <a:xfrm>
            <a:off x="470851" y="463979"/>
            <a:ext cx="4204097" cy="436282"/>
          </a:xfrm>
          <a:prstGeom prst="rect">
            <a:avLst/>
          </a:prstGeom>
        </p:spPr>
        <p:txBody>
          <a:bodyPr lIns="108000" tIns="90000" anchor="t"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500" b="1" i="0" kern="1200" cap="none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199" indent="-2143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Arial" panose="020B0604020202020204" pitchFamily="34" charset="0"/>
              <a:buChar char="•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28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Courier New" panose="02070309020205020404" pitchFamily="49" charset="0"/>
              <a:buChar char="o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20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Symbol" panose="05050102010706020507" pitchFamily="18" charset="2"/>
              <a:buChar char="-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12" indent="-1714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Wingdings" panose="05000000000000000000" pitchFamily="2" charset="2"/>
              <a:buChar char="§"/>
              <a:defRPr sz="1800" b="1" i="0" kern="1200" cap="all" spc="75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1300"/>
              <a:t>Psychische Ebenen</a:t>
            </a:r>
            <a:endParaRPr lang="de-DE" sz="13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8B5E91-4D62-1043-9C5B-7FAA5420E4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1" y="456422"/>
            <a:ext cx="4221509" cy="624233"/>
          </a:xfrm>
          <a:prstGeom prst="rect">
            <a:avLst/>
          </a:prstGeom>
        </p:spPr>
      </p:pic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30C28157-A68F-2742-B66F-DE7286097573}"/>
              </a:ext>
            </a:extLst>
          </p:cNvPr>
          <p:cNvSpPr txBox="1">
            <a:spLocks/>
          </p:cNvSpPr>
          <p:nvPr/>
        </p:nvSpPr>
        <p:spPr>
          <a:xfrm>
            <a:off x="402805" y="1003069"/>
            <a:ext cx="6153166" cy="407323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50"/>
              </a:spcAft>
              <a:buNone/>
            </a:pPr>
            <a:r>
              <a:rPr lang="de-DE" sz="1200" b="1" dirty="0"/>
              <a:t>Was belastet?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Schlechter Schlaf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Verspannungen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Keine Energie</a:t>
            </a:r>
          </a:p>
          <a:p>
            <a:pPr marL="0" indent="0">
              <a:spcAft>
                <a:spcPts val="450"/>
              </a:spcAft>
              <a:buNone/>
            </a:pPr>
            <a:endParaRPr lang="de-DE" sz="1200" dirty="0"/>
          </a:p>
          <a:p>
            <a:pPr marL="0" indent="0">
              <a:spcAft>
                <a:spcPts val="450"/>
              </a:spcAft>
              <a:buNone/>
            </a:pPr>
            <a:r>
              <a:rPr lang="de-DE" sz="1200" b="1" dirty="0"/>
              <a:t>Was hilft?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Schlafhygiene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Entspannungsübungen (Progressive Muskelrelaxation, Yoga, Autogenes Training,…)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Bewegung und Sport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Sich gute Dinge tun wie Körperpflege, ein Bad nehmen,…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Ernährung und Management toxischer </a:t>
            </a:r>
            <a:r>
              <a:rPr lang="de-DE" sz="1200" dirty="0" err="1"/>
              <a:t>Genußmittel</a:t>
            </a:r>
            <a:r>
              <a:rPr lang="de-DE" sz="1200" dirty="0"/>
              <a:t> (Alkohol, Tabak, …)</a:t>
            </a:r>
          </a:p>
        </p:txBody>
      </p:sp>
    </p:spTree>
    <p:extLst>
      <p:ext uri="{BB962C8B-B14F-4D97-AF65-F5344CB8AC3E}">
        <p14:creationId xmlns:p14="http://schemas.microsoft.com/office/powerpoint/2010/main" val="17830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36000" tIns="0" rIns="36000" bIns="36000"/>
          <a:lstStyle/>
          <a:p>
            <a:r>
              <a:rPr lang="de-DE" sz="1400" dirty="0"/>
              <a:t>Strategien und Tipps</a:t>
            </a:r>
            <a:r>
              <a:rPr lang="de-DE" sz="1250" dirty="0"/>
              <a:t> in Bezug zu den psychischen Grundbedürfnissen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3F467E6-113A-924E-87F0-9627E0922C22}"/>
              </a:ext>
            </a:extLst>
          </p:cNvPr>
          <p:cNvSpPr txBox="1">
            <a:spLocks/>
          </p:cNvSpPr>
          <p:nvPr/>
        </p:nvSpPr>
        <p:spPr>
          <a:xfrm>
            <a:off x="402805" y="1222744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002060"/>
              </a:solidFill>
            </a:endParaRPr>
          </a:p>
        </p:txBody>
      </p:sp>
      <p:graphicFrame>
        <p:nvGraphicFramePr>
          <p:cNvPr id="6" name="Inhaltsplatzhalter 3">
            <a:extLst>
              <a:ext uri="{FF2B5EF4-FFF2-40B4-BE49-F238E27FC236}">
                <a16:creationId xmlns:a16="http://schemas.microsoft.com/office/drawing/2014/main" id="{EAB3102B-F2BE-8C45-99C4-D6AB7F0F7D5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314" y="900261"/>
          <a:ext cx="6767316" cy="440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feil nach unten 8">
            <a:extLst>
              <a:ext uri="{FF2B5EF4-FFF2-40B4-BE49-F238E27FC236}">
                <a16:creationId xmlns:a16="http://schemas.microsoft.com/office/drawing/2014/main" id="{39199E85-52B8-0840-8518-B654E54CC711}"/>
              </a:ext>
            </a:extLst>
          </p:cNvPr>
          <p:cNvSpPr/>
          <p:nvPr/>
        </p:nvSpPr>
        <p:spPr>
          <a:xfrm>
            <a:off x="316789" y="1146063"/>
            <a:ext cx="1460110" cy="1691802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72000" bIns="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Geborgenheit</a:t>
            </a:r>
          </a:p>
        </p:txBody>
      </p:sp>
      <p:sp>
        <p:nvSpPr>
          <p:cNvPr id="11" name="Pfeil nach unten 10">
            <a:extLst>
              <a:ext uri="{FF2B5EF4-FFF2-40B4-BE49-F238E27FC236}">
                <a16:creationId xmlns:a16="http://schemas.microsoft.com/office/drawing/2014/main" id="{0798D97A-964E-E24E-A716-E847A3F5DDBC}"/>
              </a:ext>
            </a:extLst>
          </p:cNvPr>
          <p:cNvSpPr/>
          <p:nvPr/>
        </p:nvSpPr>
        <p:spPr>
          <a:xfrm>
            <a:off x="1897609" y="1146063"/>
            <a:ext cx="1460110" cy="1691802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72000" bIns="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Sicherheit</a:t>
            </a:r>
          </a:p>
        </p:txBody>
      </p:sp>
      <p:sp>
        <p:nvSpPr>
          <p:cNvPr id="12" name="Pfeil nach unten 11">
            <a:extLst>
              <a:ext uri="{FF2B5EF4-FFF2-40B4-BE49-F238E27FC236}">
                <a16:creationId xmlns:a16="http://schemas.microsoft.com/office/drawing/2014/main" id="{00190A6C-2CE9-9F4F-9F20-003DA7430B46}"/>
              </a:ext>
            </a:extLst>
          </p:cNvPr>
          <p:cNvSpPr/>
          <p:nvPr/>
        </p:nvSpPr>
        <p:spPr>
          <a:xfrm>
            <a:off x="3478429" y="1146063"/>
            <a:ext cx="1460110" cy="1691802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72000" bIns="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Stolz</a:t>
            </a:r>
          </a:p>
        </p:txBody>
      </p:sp>
      <p:sp>
        <p:nvSpPr>
          <p:cNvPr id="13" name="Pfeil nach unten 12">
            <a:extLst>
              <a:ext uri="{FF2B5EF4-FFF2-40B4-BE49-F238E27FC236}">
                <a16:creationId xmlns:a16="http://schemas.microsoft.com/office/drawing/2014/main" id="{FE35D5EB-4A7C-994F-8F47-C3C807B35B6F}"/>
              </a:ext>
            </a:extLst>
          </p:cNvPr>
          <p:cNvSpPr/>
          <p:nvPr/>
        </p:nvSpPr>
        <p:spPr>
          <a:xfrm>
            <a:off x="5002766" y="1146063"/>
            <a:ext cx="1460110" cy="1691802"/>
          </a:xfrm>
          <a:prstGeom prst="downArrow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72000" bIns="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Freude</a:t>
            </a:r>
          </a:p>
        </p:txBody>
      </p:sp>
      <p:sp>
        <p:nvSpPr>
          <p:cNvPr id="14" name="Pfeil nach unten 13">
            <a:extLst>
              <a:ext uri="{FF2B5EF4-FFF2-40B4-BE49-F238E27FC236}">
                <a16:creationId xmlns:a16="http://schemas.microsoft.com/office/drawing/2014/main" id="{E1F61ED7-B677-2A48-B339-D3EF1172B7D8}"/>
              </a:ext>
            </a:extLst>
          </p:cNvPr>
          <p:cNvSpPr/>
          <p:nvPr/>
        </p:nvSpPr>
        <p:spPr>
          <a:xfrm rot="10800000">
            <a:off x="308046" y="3223873"/>
            <a:ext cx="1460110" cy="169180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alpha val="30000"/>
                  <a:lumMod val="60000"/>
                  <a:lumOff val="40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72000" bIns="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Traurigkeit</a:t>
            </a:r>
          </a:p>
        </p:txBody>
      </p:sp>
      <p:sp>
        <p:nvSpPr>
          <p:cNvPr id="15" name="Pfeil nach unten 14">
            <a:extLst>
              <a:ext uri="{FF2B5EF4-FFF2-40B4-BE49-F238E27FC236}">
                <a16:creationId xmlns:a16="http://schemas.microsoft.com/office/drawing/2014/main" id="{0B045D58-2BC6-B640-81C5-08D99C08DF54}"/>
              </a:ext>
            </a:extLst>
          </p:cNvPr>
          <p:cNvSpPr/>
          <p:nvPr/>
        </p:nvSpPr>
        <p:spPr>
          <a:xfrm rot="10800000">
            <a:off x="1897610" y="3223873"/>
            <a:ext cx="1460110" cy="169180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alpha val="30000"/>
                  <a:lumMod val="60000"/>
                  <a:lumOff val="40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72000" bIns="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Angst</a:t>
            </a:r>
          </a:p>
        </p:txBody>
      </p:sp>
      <p:sp>
        <p:nvSpPr>
          <p:cNvPr id="16" name="Pfeil nach unten 15">
            <a:extLst>
              <a:ext uri="{FF2B5EF4-FFF2-40B4-BE49-F238E27FC236}">
                <a16:creationId xmlns:a16="http://schemas.microsoft.com/office/drawing/2014/main" id="{9B61917A-8753-A843-909A-999963DE74E5}"/>
              </a:ext>
            </a:extLst>
          </p:cNvPr>
          <p:cNvSpPr/>
          <p:nvPr/>
        </p:nvSpPr>
        <p:spPr>
          <a:xfrm rot="10800000">
            <a:off x="3507262" y="3223873"/>
            <a:ext cx="1460110" cy="169180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alpha val="30000"/>
                  <a:lumMod val="60000"/>
                  <a:lumOff val="40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72000" bIns="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Scham</a:t>
            </a:r>
          </a:p>
        </p:txBody>
      </p:sp>
      <p:sp>
        <p:nvSpPr>
          <p:cNvPr id="18" name="Pfeil nach unten 17">
            <a:extLst>
              <a:ext uri="{FF2B5EF4-FFF2-40B4-BE49-F238E27FC236}">
                <a16:creationId xmlns:a16="http://schemas.microsoft.com/office/drawing/2014/main" id="{A5D4203D-57F9-5F4C-82AC-69460A1DD680}"/>
              </a:ext>
            </a:extLst>
          </p:cNvPr>
          <p:cNvSpPr/>
          <p:nvPr/>
        </p:nvSpPr>
        <p:spPr>
          <a:xfrm rot="10800000">
            <a:off x="5060399" y="3223873"/>
            <a:ext cx="1460110" cy="1691802"/>
          </a:xfrm>
          <a:prstGeom prst="downArrow">
            <a:avLst/>
          </a:prstGeom>
          <a:gradFill flip="none" rotWithShape="1">
            <a:gsLst>
              <a:gs pos="0">
                <a:schemeClr val="accent2">
                  <a:alpha val="30000"/>
                  <a:lumMod val="60000"/>
                  <a:lumOff val="40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72000" bIns="0" rtlCol="0" anchor="ctr" anchorCtr="1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Wut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28A58D7-58B6-2E45-BA98-AA97781A0773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3E5B280-17A1-F84C-A642-6C3652D35E67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7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7FBBC5C-4CDC-4E53-8117-4B4B53FBF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6236" y="1003083"/>
            <a:ext cx="764496" cy="56637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A61DF7D-5CFC-4A63-9939-CC1CDF3D3F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92" y="995853"/>
            <a:ext cx="764496" cy="56743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B20C6DB-A953-42C6-A3BE-794396E8D6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8132" y="4508421"/>
            <a:ext cx="763552" cy="56637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532ECCA-ABB7-4AF3-A233-EFA7582B38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592" y="4510073"/>
            <a:ext cx="764564" cy="5647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409C492-E562-4B21-8672-8A6F0D0F78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9072" y="4508396"/>
            <a:ext cx="764496" cy="56639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B14706D-720F-4C54-B227-D9FADECEDF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4408" y="1003083"/>
            <a:ext cx="756825" cy="56020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544EF38-A1AD-41AF-901D-AE910ADBDC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6641" y="4512147"/>
            <a:ext cx="761349" cy="56264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1AA73010-AAD7-4132-AE4A-FC3D99403E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5976" y="1001192"/>
            <a:ext cx="753827" cy="5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3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de-DE" dirty="0"/>
              <a:t>Psychische Grundbedürfnisse</a:t>
            </a:r>
          </a:p>
          <a:p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8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3F467E6-113A-924E-87F0-9627E0922C22}"/>
              </a:ext>
            </a:extLst>
          </p:cNvPr>
          <p:cNvSpPr txBox="1">
            <a:spLocks/>
          </p:cNvSpPr>
          <p:nvPr/>
        </p:nvSpPr>
        <p:spPr>
          <a:xfrm>
            <a:off x="402805" y="1222744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8E0E54C-B3FC-5E48-95D9-25C5D754E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1103326"/>
            <a:ext cx="1711938" cy="4040174"/>
          </a:xfrm>
          <a:prstGeom prst="rect">
            <a:avLst/>
          </a:prstGeom>
        </p:spPr>
      </p:pic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AE80E056-1050-D44A-B4AE-0CC4AE6CBDBF}"/>
              </a:ext>
            </a:extLst>
          </p:cNvPr>
          <p:cNvSpPr txBox="1">
            <a:spLocks/>
          </p:cNvSpPr>
          <p:nvPr/>
        </p:nvSpPr>
        <p:spPr>
          <a:xfrm>
            <a:off x="2058875" y="1036320"/>
            <a:ext cx="4733811" cy="3845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Courier New" panose="02070309020205020404" pitchFamily="49" charset="0"/>
              <a:buChar char="o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Symbol" panose="05050102010706020507" pitchFamily="18" charset="2"/>
              <a:buChar char="-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solidFill>
                  <a:srgbClr val="002060"/>
                </a:solidFill>
              </a:rPr>
              <a:t>Was hilft?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Beziehungen pflegen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Gemeinsame Aktivitäten einplanen und durchführen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Miteinander sprechen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Gefühle und Bedürfnisse in Beziehungen einbringen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Räume schaffen: Individuum, Beziehung, Familie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b="1" dirty="0">
                <a:solidFill>
                  <a:srgbClr val="002060"/>
                </a:solidFill>
              </a:rPr>
              <a:t>Was belastet?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Mangelnde Bindungserfahrungen, z.B. auch in Arbeit insbesondere im </a:t>
            </a:r>
            <a:r>
              <a:rPr lang="de-DE" sz="1400" dirty="0" err="1">
                <a:solidFill>
                  <a:srgbClr val="002060"/>
                </a:solidFill>
              </a:rPr>
              <a:t>home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office</a:t>
            </a:r>
            <a:endParaRPr lang="de-DE" sz="1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Konflikte in Beziehungen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Einsamkeit</a:t>
            </a:r>
          </a:p>
          <a:p>
            <a:endParaRPr lang="de-DE" sz="1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06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1F850DC-DE01-4C16-A2CC-C3D7B7A15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34" y="1178733"/>
            <a:ext cx="764496" cy="5674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3907A71-87FC-4897-9F94-8F10B2C83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34" y="4510073"/>
            <a:ext cx="764564" cy="5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5F3A258-49BE-2646-8958-253EBC7B20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tIns="54000"/>
          <a:lstStyle/>
          <a:p>
            <a:r>
              <a:rPr lang="de-DE" dirty="0"/>
              <a:t>Psychische Grundbedürfnisse</a:t>
            </a:r>
          </a:p>
          <a:p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B406406-FFC8-3745-8072-A8AD52CD55B5}"/>
              </a:ext>
            </a:extLst>
          </p:cNvPr>
          <p:cNvSpPr/>
          <p:nvPr/>
        </p:nvSpPr>
        <p:spPr>
          <a:xfrm>
            <a:off x="6333591" y="4522906"/>
            <a:ext cx="524409" cy="28404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n>
                <a:noFill/>
              </a:ln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E1F1393-12AB-7E4E-AF63-483F36493481}"/>
              </a:ext>
            </a:extLst>
          </p:cNvPr>
          <p:cNvSpPr txBox="1"/>
          <p:nvPr/>
        </p:nvSpPr>
        <p:spPr>
          <a:xfrm>
            <a:off x="6333591" y="4529666"/>
            <a:ext cx="459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F5A38BA-0ED6-1647-AD94-6607CC268DD7}" type="slidenum">
              <a:rPr lang="de-DE" sz="1050" spc="100" baseline="0" smtClean="0">
                <a:solidFill>
                  <a:schemeClr val="bg1"/>
                </a:solidFill>
                <a:latin typeface="Arial" panose="020B0604020202020204" pitchFamily="34" charset="0"/>
              </a:rPr>
              <a:t>9</a:t>
            </a:fld>
            <a:endParaRPr lang="de-DE" sz="1050" spc="100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3F467E6-113A-924E-87F0-9627E0922C22}"/>
              </a:ext>
            </a:extLst>
          </p:cNvPr>
          <p:cNvSpPr txBox="1">
            <a:spLocks/>
          </p:cNvSpPr>
          <p:nvPr/>
        </p:nvSpPr>
        <p:spPr>
          <a:xfrm>
            <a:off x="402805" y="1222744"/>
            <a:ext cx="5397103" cy="3285677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lain"/>
              <a:tabLst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868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7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14466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23C66"/>
              </a:buClr>
              <a:buFont typeface="+mj-lt"/>
              <a:buAutoNum type="arabicPeriod"/>
              <a:defRPr sz="14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13F125-9207-D246-BE26-5260983A6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2" y="1163782"/>
            <a:ext cx="1557689" cy="3912679"/>
          </a:xfrm>
          <a:prstGeom prst="rect">
            <a:avLst/>
          </a:prstGeom>
        </p:spPr>
      </p:pic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AFE0FC24-F18D-B14F-A0FF-874DC83A643E}"/>
              </a:ext>
            </a:extLst>
          </p:cNvPr>
          <p:cNvSpPr txBox="1">
            <a:spLocks/>
          </p:cNvSpPr>
          <p:nvPr/>
        </p:nvSpPr>
        <p:spPr>
          <a:xfrm>
            <a:off x="2058875" y="1036320"/>
            <a:ext cx="4799125" cy="4040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Arial" panose="020B0604020202020204" pitchFamily="34" charset="0"/>
              <a:buChar char="•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Courier New" panose="02070309020205020404" pitchFamily="49" charset="0"/>
              <a:buChar char="o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Symbol" panose="05050102010706020507" pitchFamily="18" charset="2"/>
              <a:buChar char="-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123C66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123C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solidFill>
                  <a:srgbClr val="002060"/>
                </a:solidFill>
              </a:rPr>
              <a:t>Was hilft?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Gefühle wahrnehmen und zuordnen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Gefühl normalisieren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Aktivitäten machen die ich kontrollieren kann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Wahrnehmung trainieren für Dinge, die ich kontrollieren kann/wo ich orientiert bin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2060"/>
              </a:solidFill>
            </a:endParaRPr>
          </a:p>
          <a:p>
            <a:r>
              <a:rPr lang="de-DE" sz="1400" b="1" dirty="0">
                <a:solidFill>
                  <a:srgbClr val="002060"/>
                </a:solidFill>
              </a:rPr>
              <a:t>Was belastet?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0"/>
                </a:solidFill>
              </a:rPr>
              <a:t>Unsicherheit, Ängste, Ohnmacht, Hilflosigkeit, Frustration, Wut</a:t>
            </a:r>
          </a:p>
          <a:p>
            <a:endParaRPr lang="de-DE" sz="1400" dirty="0">
              <a:solidFill>
                <a:srgbClr val="002060"/>
              </a:solidFill>
            </a:endParaRPr>
          </a:p>
          <a:p>
            <a:endParaRPr lang="de-DE" sz="1400" dirty="0">
              <a:solidFill>
                <a:srgbClr val="002060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F070E18-B3E1-4454-9A47-631A5DB09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891" y="4331058"/>
            <a:ext cx="764496" cy="56639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5330B74-CF40-4E66-8972-A562D3A1F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560" y="1206119"/>
            <a:ext cx="753827" cy="5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elfoli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IP_16_9_180321" id="{FABD00CA-F53F-9246-A792-70FE6E99CC75}" vid="{DBE8AA17-172E-BC4F-8C0D-EC4E7F945B1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Titelfolie1</Template>
  <TotalTime>0</TotalTime>
  <Words>1224</Words>
  <Application>Microsoft Office PowerPoint</Application>
  <PresentationFormat>Benutzerdefiniert</PresentationFormat>
  <Paragraphs>302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Symbol</vt:lpstr>
      <vt:lpstr>Wingdings</vt:lpstr>
      <vt:lpstr>Titelfolie1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Melanie von Mendel</dc:creator>
  <cp:lastModifiedBy>Samy Egli</cp:lastModifiedBy>
  <cp:revision>231</cp:revision>
  <cp:lastPrinted>2021-01-19T11:23:09Z</cp:lastPrinted>
  <dcterms:created xsi:type="dcterms:W3CDTF">2021-03-18T12:16:37Z</dcterms:created>
  <dcterms:modified xsi:type="dcterms:W3CDTF">2023-09-06T13:25:05Z</dcterms:modified>
</cp:coreProperties>
</file>